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71" r:id="rId3"/>
    <p:sldId id="305" r:id="rId4"/>
    <p:sldId id="306" r:id="rId5"/>
    <p:sldId id="320" r:id="rId6"/>
    <p:sldId id="321" r:id="rId7"/>
    <p:sldId id="322" r:id="rId8"/>
    <p:sldId id="307" r:id="rId9"/>
    <p:sldId id="323" r:id="rId10"/>
    <p:sldId id="308" r:id="rId11"/>
    <p:sldId id="324" r:id="rId12"/>
    <p:sldId id="326" r:id="rId13"/>
    <p:sldId id="327" r:id="rId14"/>
    <p:sldId id="328" r:id="rId15"/>
    <p:sldId id="32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ederico La Vattiata" initials="FLV" lastIdx="1" clrIdx="0">
    <p:extLst>
      <p:ext uri="{19B8F6BF-5375-455C-9EA6-DF929625EA0E}">
        <p15:presenceInfo xmlns:p15="http://schemas.microsoft.com/office/powerpoint/2012/main" userId="f5760933a992865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8EC429-95BD-4C01-B4B6-189E867F18BE}" v="775" dt="2020-02-19T09:07:17.1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4" autoAdjust="0"/>
    <p:restoredTop sz="93557" autoAdjust="0"/>
  </p:normalViewPr>
  <p:slideViewPr>
    <p:cSldViewPr snapToGrid="0">
      <p:cViewPr varScale="1">
        <p:scale>
          <a:sx n="65" d="100"/>
          <a:sy n="65" d="100"/>
        </p:scale>
        <p:origin x="64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DBB0AF-1CF0-4A8D-8B9F-0F9C09EF6A3F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1B1AE5D7-EC10-40E6-BC81-340CD70D1385}">
      <dgm:prSet phldrT="[Testo]"/>
      <dgm:spPr/>
      <dgm:t>
        <a:bodyPr/>
        <a:lstStyle/>
        <a:p>
          <a:r>
            <a:rPr lang="it-IT" i="1" dirty="0"/>
            <a:t>NOTITIA CRIMINIS</a:t>
          </a:r>
        </a:p>
      </dgm:t>
    </dgm:pt>
    <dgm:pt modelId="{69F5ACF6-FBDE-4D91-A4C3-5E97B50FBF60}" type="parTrans" cxnId="{4825B4B1-8956-4721-9E97-4C635087C4E8}">
      <dgm:prSet/>
      <dgm:spPr/>
      <dgm:t>
        <a:bodyPr/>
        <a:lstStyle/>
        <a:p>
          <a:endParaRPr lang="it-IT"/>
        </a:p>
      </dgm:t>
    </dgm:pt>
    <dgm:pt modelId="{C660666E-7DB4-4317-BE5D-3FA35167DDC8}" type="sibTrans" cxnId="{4825B4B1-8956-4721-9E97-4C635087C4E8}">
      <dgm:prSet/>
      <dgm:spPr/>
      <dgm:t>
        <a:bodyPr/>
        <a:lstStyle/>
        <a:p>
          <a:endParaRPr lang="it-IT"/>
        </a:p>
      </dgm:t>
    </dgm:pt>
    <dgm:pt modelId="{C1933F26-7540-4F9A-9ABC-FC000BD9A0F7}">
      <dgm:prSet phldrT="[Testo]"/>
      <dgm:spPr/>
      <dgm:t>
        <a:bodyPr/>
        <a:lstStyle/>
        <a:p>
          <a:r>
            <a:rPr lang="it-IT" dirty="0"/>
            <a:t>PRETRIAL STAGE</a:t>
          </a:r>
        </a:p>
      </dgm:t>
    </dgm:pt>
    <dgm:pt modelId="{623119EF-6FD0-4D87-B076-D3A2935A7CDF}" type="parTrans" cxnId="{239EA898-A777-41BA-A6E6-716B7CB7451B}">
      <dgm:prSet/>
      <dgm:spPr/>
      <dgm:t>
        <a:bodyPr/>
        <a:lstStyle/>
        <a:p>
          <a:endParaRPr lang="it-IT"/>
        </a:p>
      </dgm:t>
    </dgm:pt>
    <dgm:pt modelId="{4027FBEB-A88E-4A02-A471-DCB5AC4B4120}" type="sibTrans" cxnId="{239EA898-A777-41BA-A6E6-716B7CB7451B}">
      <dgm:prSet/>
      <dgm:spPr/>
      <dgm:t>
        <a:bodyPr/>
        <a:lstStyle/>
        <a:p>
          <a:endParaRPr lang="it-IT"/>
        </a:p>
      </dgm:t>
    </dgm:pt>
    <dgm:pt modelId="{D0169D12-1E0B-4BA3-8A9A-43A118483562}">
      <dgm:prSet phldrT="[Testo]" custT="1"/>
      <dgm:spPr/>
      <dgm:t>
        <a:bodyPr/>
        <a:lstStyle/>
        <a:p>
          <a:r>
            <a:rPr lang="it-IT" sz="1600" b="1" u="sng" dirty="0" err="1"/>
            <a:t>Criminal</a:t>
          </a:r>
          <a:r>
            <a:rPr lang="it-IT" sz="1600" b="1" u="sng" dirty="0"/>
            <a:t> </a:t>
          </a:r>
          <a:r>
            <a:rPr lang="it-IT" sz="1600" b="1" u="sng" dirty="0" err="1"/>
            <a:t>investigations</a:t>
          </a:r>
          <a:r>
            <a:rPr lang="it-IT" sz="1600" b="1" u="sng" dirty="0"/>
            <a:t> </a:t>
          </a:r>
          <a:r>
            <a:rPr lang="it-IT" sz="1600" dirty="0"/>
            <a:t>(</a:t>
          </a:r>
          <a:r>
            <a:rPr lang="it-IT" sz="1600" dirty="0" err="1"/>
            <a:t>starting</a:t>
          </a:r>
          <a:r>
            <a:rPr lang="it-IT" sz="1600" dirty="0"/>
            <a:t> from the day of </a:t>
          </a:r>
          <a:r>
            <a:rPr lang="it-IT" sz="1600" dirty="0" err="1"/>
            <a:t>registration</a:t>
          </a:r>
          <a:r>
            <a:rPr lang="it-IT" sz="1600" dirty="0"/>
            <a:t> of the </a:t>
          </a:r>
          <a:r>
            <a:rPr lang="it-IT" sz="1600" dirty="0" err="1"/>
            <a:t>criminal</a:t>
          </a:r>
          <a:r>
            <a:rPr lang="it-IT" sz="1600" dirty="0"/>
            <a:t> record, art. 405 c.p.p.)</a:t>
          </a:r>
        </a:p>
      </dgm:t>
    </dgm:pt>
    <dgm:pt modelId="{5A72D937-DBA5-4C88-B25B-CFFA74CC775D}" type="parTrans" cxnId="{410D0394-AB50-47BC-9F6E-9B13C53D2D75}">
      <dgm:prSet/>
      <dgm:spPr/>
      <dgm:t>
        <a:bodyPr/>
        <a:lstStyle/>
        <a:p>
          <a:endParaRPr lang="it-IT"/>
        </a:p>
      </dgm:t>
    </dgm:pt>
    <dgm:pt modelId="{BAD0EBFA-70CA-46FF-A9A8-3EE38E6AD82F}" type="sibTrans" cxnId="{410D0394-AB50-47BC-9F6E-9B13C53D2D75}">
      <dgm:prSet/>
      <dgm:spPr/>
      <dgm:t>
        <a:bodyPr/>
        <a:lstStyle/>
        <a:p>
          <a:endParaRPr lang="it-IT"/>
        </a:p>
      </dgm:t>
    </dgm:pt>
    <dgm:pt modelId="{1F1D87E1-1646-44C2-826C-C3A11FF6BB2B}">
      <dgm:prSet phldrT="[Testo]" custT="1"/>
      <dgm:spPr/>
      <dgm:t>
        <a:bodyPr/>
        <a:lstStyle/>
        <a:p>
          <a:r>
            <a:rPr lang="it-IT" sz="1600" b="1" u="sng" dirty="0"/>
            <a:t>End of the </a:t>
          </a:r>
          <a:r>
            <a:rPr lang="it-IT" sz="1600" b="1" u="sng" dirty="0" err="1"/>
            <a:t>criminal</a:t>
          </a:r>
          <a:r>
            <a:rPr lang="it-IT" sz="1600" b="1" u="sng" dirty="0"/>
            <a:t> </a:t>
          </a:r>
          <a:r>
            <a:rPr lang="it-IT" sz="1600" b="1" u="sng" dirty="0" err="1"/>
            <a:t>investigations</a:t>
          </a:r>
          <a:endParaRPr lang="it-IT" sz="1600" b="1" u="sng" dirty="0"/>
        </a:p>
      </dgm:t>
    </dgm:pt>
    <dgm:pt modelId="{2C4CDA78-1BC6-4976-8C3A-D9994B8D3B5A}" type="parTrans" cxnId="{49243132-FE16-42BF-B7F1-26087903A7FF}">
      <dgm:prSet/>
      <dgm:spPr/>
      <dgm:t>
        <a:bodyPr/>
        <a:lstStyle/>
        <a:p>
          <a:endParaRPr lang="it-IT"/>
        </a:p>
      </dgm:t>
    </dgm:pt>
    <dgm:pt modelId="{F657EE6B-007B-4AA7-BB3E-492F3380A164}" type="sibTrans" cxnId="{49243132-FE16-42BF-B7F1-26087903A7FF}">
      <dgm:prSet/>
      <dgm:spPr/>
      <dgm:t>
        <a:bodyPr/>
        <a:lstStyle/>
        <a:p>
          <a:endParaRPr lang="it-IT"/>
        </a:p>
      </dgm:t>
    </dgm:pt>
    <dgm:pt modelId="{6B53DDBF-F592-4CB8-94D8-9934C2B8BAE0}">
      <dgm:prSet phldrT="[Testo]"/>
      <dgm:spPr/>
      <dgm:t>
        <a:bodyPr/>
        <a:lstStyle/>
        <a:p>
          <a:r>
            <a:rPr lang="it-IT" dirty="0"/>
            <a:t>TRIAL</a:t>
          </a:r>
        </a:p>
      </dgm:t>
    </dgm:pt>
    <dgm:pt modelId="{7C42C342-C45E-47BB-B7E7-2B9089FE7374}" type="parTrans" cxnId="{3B506D9E-EC2D-4768-8619-F57888C9A37B}">
      <dgm:prSet/>
      <dgm:spPr/>
      <dgm:t>
        <a:bodyPr/>
        <a:lstStyle/>
        <a:p>
          <a:endParaRPr lang="it-IT"/>
        </a:p>
      </dgm:t>
    </dgm:pt>
    <dgm:pt modelId="{2D51EAE3-5C4F-463C-8793-314E95808E95}" type="sibTrans" cxnId="{3B506D9E-EC2D-4768-8619-F57888C9A37B}">
      <dgm:prSet/>
      <dgm:spPr/>
      <dgm:t>
        <a:bodyPr/>
        <a:lstStyle/>
        <a:p>
          <a:endParaRPr lang="it-IT"/>
        </a:p>
      </dgm:t>
    </dgm:pt>
    <dgm:pt modelId="{5522F58B-CAAA-4AA8-AC24-825F9956BA32}">
      <dgm:prSet custT="1"/>
      <dgm:spPr/>
      <dgm:t>
        <a:bodyPr/>
        <a:lstStyle/>
        <a:p>
          <a:r>
            <a:rPr lang="it-IT" sz="1600" b="1" i="0" u="sng" dirty="0"/>
            <a:t>Preliminary </a:t>
          </a:r>
          <a:r>
            <a:rPr lang="it-IT" sz="1600" b="1" i="0" u="sng" dirty="0" err="1"/>
            <a:t>fulfillments</a:t>
          </a:r>
          <a:endParaRPr lang="it-IT" sz="1600" b="1" i="0" u="sng" dirty="0"/>
        </a:p>
      </dgm:t>
    </dgm:pt>
    <dgm:pt modelId="{570AA8B6-4483-42C5-9F2F-CB39092D90ED}" type="parTrans" cxnId="{B977CE21-11A7-458E-ACFF-97293CB0AD54}">
      <dgm:prSet/>
      <dgm:spPr/>
      <dgm:t>
        <a:bodyPr/>
        <a:lstStyle/>
        <a:p>
          <a:endParaRPr lang="it-IT"/>
        </a:p>
      </dgm:t>
    </dgm:pt>
    <dgm:pt modelId="{96EF6F54-078A-4190-AEA7-9D95FC68F9E7}" type="sibTrans" cxnId="{B977CE21-11A7-458E-ACFF-97293CB0AD54}">
      <dgm:prSet/>
      <dgm:spPr/>
      <dgm:t>
        <a:bodyPr/>
        <a:lstStyle/>
        <a:p>
          <a:endParaRPr lang="it-IT"/>
        </a:p>
      </dgm:t>
    </dgm:pt>
    <dgm:pt modelId="{5688A78F-A125-4516-9A48-562F1982890D}">
      <dgm:prSet custT="1"/>
      <dgm:spPr/>
      <dgm:t>
        <a:bodyPr/>
        <a:lstStyle/>
        <a:p>
          <a:r>
            <a:rPr lang="it-IT" sz="1600" b="1" i="0" u="sng" dirty="0"/>
            <a:t>Appeal</a:t>
          </a:r>
        </a:p>
      </dgm:t>
    </dgm:pt>
    <dgm:pt modelId="{37F3C0A7-400F-4B29-B3CE-505DC89D15A3}" type="parTrans" cxnId="{8B1A51DC-132F-4047-BEB9-DBE190BD6A91}">
      <dgm:prSet/>
      <dgm:spPr/>
      <dgm:t>
        <a:bodyPr/>
        <a:lstStyle/>
        <a:p>
          <a:endParaRPr lang="it-IT"/>
        </a:p>
      </dgm:t>
    </dgm:pt>
    <dgm:pt modelId="{41A22685-0B08-4286-8578-6E42FD307B15}" type="sibTrans" cxnId="{8B1A51DC-132F-4047-BEB9-DBE190BD6A91}">
      <dgm:prSet/>
      <dgm:spPr/>
      <dgm:t>
        <a:bodyPr/>
        <a:lstStyle/>
        <a:p>
          <a:endParaRPr lang="it-IT"/>
        </a:p>
      </dgm:t>
    </dgm:pt>
    <dgm:pt modelId="{B8EBBB6D-D9B0-42D0-8594-B6A41182F9E8}">
      <dgm:prSet/>
      <dgm:spPr/>
      <dgm:t>
        <a:bodyPr/>
        <a:lstStyle/>
        <a:p>
          <a:r>
            <a:rPr lang="it-IT" dirty="0"/>
            <a:t>CHALLENGES TO THE JUDGEMENT </a:t>
          </a:r>
        </a:p>
      </dgm:t>
    </dgm:pt>
    <dgm:pt modelId="{E4C8820A-7D27-4C16-AA83-E62CF36AD0ED}" type="sibTrans" cxnId="{96CB024A-EE2E-41A5-AD96-9E5577317181}">
      <dgm:prSet/>
      <dgm:spPr/>
      <dgm:t>
        <a:bodyPr/>
        <a:lstStyle/>
        <a:p>
          <a:endParaRPr lang="it-IT"/>
        </a:p>
      </dgm:t>
    </dgm:pt>
    <dgm:pt modelId="{449EB64F-3E93-49F8-9732-5B4C83689744}" type="parTrans" cxnId="{96CB024A-EE2E-41A5-AD96-9E5577317181}">
      <dgm:prSet/>
      <dgm:spPr/>
      <dgm:t>
        <a:bodyPr/>
        <a:lstStyle/>
        <a:p>
          <a:endParaRPr lang="it-IT"/>
        </a:p>
      </dgm:t>
    </dgm:pt>
    <dgm:pt modelId="{367A2D4A-5FDC-45B1-A865-5EEC681EFCC1}">
      <dgm:prSet phldrT="[Testo]" custT="1"/>
      <dgm:spPr/>
      <dgm:t>
        <a:bodyPr/>
        <a:lstStyle/>
        <a:p>
          <a:r>
            <a:rPr lang="it-IT" sz="1600" b="1" u="sng" dirty="0"/>
            <a:t>Preliminary hearing </a:t>
          </a:r>
          <a:r>
            <a:rPr lang="it-IT" sz="1600" dirty="0"/>
            <a:t>(so-</a:t>
          </a:r>
          <a:r>
            <a:rPr lang="it-IT" sz="1600" dirty="0" err="1"/>
            <a:t>called</a:t>
          </a:r>
          <a:r>
            <a:rPr lang="it-IT" sz="1600" dirty="0"/>
            <a:t> «udienza preliminare» UP)</a:t>
          </a:r>
        </a:p>
      </dgm:t>
    </dgm:pt>
    <dgm:pt modelId="{21AE7422-CD7C-4193-BD46-A788078A0029}" type="parTrans" cxnId="{E36E29B5-C689-4161-8519-85AC2B950D36}">
      <dgm:prSet/>
      <dgm:spPr/>
      <dgm:t>
        <a:bodyPr/>
        <a:lstStyle/>
        <a:p>
          <a:endParaRPr lang="it-IT"/>
        </a:p>
      </dgm:t>
    </dgm:pt>
    <dgm:pt modelId="{9F426D48-F29A-4A2B-89BD-2769E4458F4D}" type="sibTrans" cxnId="{E36E29B5-C689-4161-8519-85AC2B950D36}">
      <dgm:prSet/>
      <dgm:spPr/>
      <dgm:t>
        <a:bodyPr/>
        <a:lstStyle/>
        <a:p>
          <a:endParaRPr lang="it-IT"/>
        </a:p>
      </dgm:t>
    </dgm:pt>
    <dgm:pt modelId="{127C4FA5-079E-44B3-84D8-CB73E6936E8A}">
      <dgm:prSet custT="1"/>
      <dgm:spPr/>
      <dgm:t>
        <a:bodyPr/>
        <a:lstStyle/>
        <a:p>
          <a:r>
            <a:rPr lang="it-IT" sz="1600" b="1" i="0" u="sng" dirty="0"/>
            <a:t>Resort to the Supreme Court of </a:t>
          </a:r>
          <a:r>
            <a:rPr lang="it-IT" sz="1600" b="1" i="0" u="sng" dirty="0" err="1"/>
            <a:t>Cassation</a:t>
          </a:r>
          <a:endParaRPr lang="it-IT" sz="1600" b="1" i="0" u="sng" dirty="0"/>
        </a:p>
      </dgm:t>
    </dgm:pt>
    <dgm:pt modelId="{CF2B239D-46AE-4505-9AB6-4C55B8B75073}" type="parTrans" cxnId="{82451782-408E-4759-A6CE-F31C1122EF64}">
      <dgm:prSet/>
      <dgm:spPr/>
      <dgm:t>
        <a:bodyPr/>
        <a:lstStyle/>
        <a:p>
          <a:endParaRPr lang="it-IT"/>
        </a:p>
      </dgm:t>
    </dgm:pt>
    <dgm:pt modelId="{7540EAC7-0809-41BB-8FD2-9A2499554111}" type="sibTrans" cxnId="{82451782-408E-4759-A6CE-F31C1122EF64}">
      <dgm:prSet/>
      <dgm:spPr/>
      <dgm:t>
        <a:bodyPr/>
        <a:lstStyle/>
        <a:p>
          <a:endParaRPr lang="it-IT"/>
        </a:p>
      </dgm:t>
    </dgm:pt>
    <dgm:pt modelId="{A29D3A68-A97D-47EA-9C81-59FCEB452DC9}">
      <dgm:prSet phldrT="[Testo]"/>
      <dgm:spPr/>
      <dgm:t>
        <a:bodyPr/>
        <a:lstStyle/>
        <a:p>
          <a:r>
            <a:rPr lang="it-IT" i="0" dirty="0"/>
            <a:t>A </a:t>
          </a:r>
          <a:r>
            <a:rPr lang="it-IT" b="1" i="0" dirty="0" err="1"/>
            <a:t>register</a:t>
          </a:r>
          <a:r>
            <a:rPr lang="it-IT" b="1" i="0" dirty="0"/>
            <a:t> </a:t>
          </a:r>
          <a:r>
            <a:rPr lang="it-IT" i="0" dirty="0"/>
            <a:t>(</a:t>
          </a:r>
          <a:r>
            <a:rPr lang="it-IT" i="1" dirty="0"/>
            <a:t>ex</a:t>
          </a:r>
          <a:r>
            <a:rPr lang="it-IT" i="0" dirty="0"/>
            <a:t> art. 335 c.p.p.) </a:t>
          </a:r>
          <a:r>
            <a:rPr lang="it-IT" i="0" dirty="0" err="1"/>
            <a:t>that</a:t>
          </a:r>
          <a:r>
            <a:rPr lang="it-IT" i="0" dirty="0"/>
            <a:t> </a:t>
          </a:r>
          <a:r>
            <a:rPr lang="it-IT" i="0" dirty="0" err="1"/>
            <a:t>formally</a:t>
          </a:r>
          <a:r>
            <a:rPr lang="it-IT" i="0" dirty="0"/>
            <a:t> </a:t>
          </a:r>
          <a:r>
            <a:rPr lang="it-IT" i="0" dirty="0" err="1"/>
            <a:t>includes</a:t>
          </a:r>
          <a:r>
            <a:rPr lang="it-IT" i="0" dirty="0"/>
            <a:t> </a:t>
          </a:r>
          <a:r>
            <a:rPr lang="it-IT" i="0" dirty="0" err="1"/>
            <a:t>all</a:t>
          </a:r>
          <a:r>
            <a:rPr lang="it-IT" i="0" dirty="0"/>
            <a:t> the </a:t>
          </a:r>
          <a:r>
            <a:rPr lang="it-IT" i="0" dirty="0" err="1"/>
            <a:t>criminal</a:t>
          </a:r>
          <a:r>
            <a:rPr lang="it-IT" i="0" dirty="0"/>
            <a:t> </a:t>
          </a:r>
          <a:r>
            <a:rPr lang="it-IT" i="0" dirty="0" err="1"/>
            <a:t>records</a:t>
          </a:r>
          <a:endParaRPr lang="it-IT" i="0" dirty="0"/>
        </a:p>
      </dgm:t>
    </dgm:pt>
    <dgm:pt modelId="{300E6A9D-3659-4096-8BAA-3D2B0675C040}" type="parTrans" cxnId="{833C7095-DC0F-46A3-903B-61ABDC979D09}">
      <dgm:prSet/>
      <dgm:spPr/>
      <dgm:t>
        <a:bodyPr/>
        <a:lstStyle/>
        <a:p>
          <a:endParaRPr lang="it-IT"/>
        </a:p>
      </dgm:t>
    </dgm:pt>
    <dgm:pt modelId="{15E5537A-528D-4E4E-8A54-95176638988E}" type="sibTrans" cxnId="{833C7095-DC0F-46A3-903B-61ABDC979D09}">
      <dgm:prSet/>
      <dgm:spPr/>
      <dgm:t>
        <a:bodyPr/>
        <a:lstStyle/>
        <a:p>
          <a:endParaRPr lang="it-IT"/>
        </a:p>
      </dgm:t>
    </dgm:pt>
    <dgm:pt modelId="{144476C7-97DE-430D-949B-435885DB5631}">
      <dgm:prSet phldrT="[Testo]"/>
      <dgm:spPr/>
      <dgm:t>
        <a:bodyPr/>
        <a:lstStyle/>
        <a:p>
          <a:r>
            <a:rPr lang="it-IT" i="0" dirty="0"/>
            <a:t>How the Prosecutor can be </a:t>
          </a:r>
          <a:r>
            <a:rPr lang="it-IT" i="0" dirty="0" err="1"/>
            <a:t>aware</a:t>
          </a:r>
          <a:r>
            <a:rPr lang="it-IT" i="0" dirty="0"/>
            <a:t> </a:t>
          </a:r>
          <a:r>
            <a:rPr lang="it-IT" i="0" dirty="0" err="1"/>
            <a:t>that</a:t>
          </a:r>
          <a:r>
            <a:rPr lang="it-IT" i="0" dirty="0"/>
            <a:t> a </a:t>
          </a:r>
          <a:r>
            <a:rPr lang="it-IT" i="0" dirty="0" err="1"/>
            <a:t>supposed</a:t>
          </a:r>
          <a:r>
            <a:rPr lang="it-IT" i="0" dirty="0"/>
            <a:t> crime </a:t>
          </a:r>
          <a:r>
            <a:rPr lang="it-IT" i="0" dirty="0" err="1"/>
            <a:t>has</a:t>
          </a:r>
          <a:r>
            <a:rPr lang="it-IT" i="0" dirty="0"/>
            <a:t> </a:t>
          </a:r>
          <a:r>
            <a:rPr lang="it-IT" i="0" dirty="0" err="1"/>
            <a:t>been</a:t>
          </a:r>
          <a:r>
            <a:rPr lang="it-IT" i="0" dirty="0"/>
            <a:t> </a:t>
          </a:r>
          <a:r>
            <a:rPr lang="it-IT" i="0" dirty="0" err="1"/>
            <a:t>committed</a:t>
          </a:r>
          <a:r>
            <a:rPr lang="it-IT" i="0" dirty="0"/>
            <a:t>:</a:t>
          </a:r>
        </a:p>
      </dgm:t>
    </dgm:pt>
    <dgm:pt modelId="{19CD121F-4D09-41A1-9500-9371BCBA3726}" type="parTrans" cxnId="{9DF5179D-C9FC-49DC-BE00-16A9D210FD59}">
      <dgm:prSet/>
      <dgm:spPr/>
      <dgm:t>
        <a:bodyPr/>
        <a:lstStyle/>
        <a:p>
          <a:endParaRPr lang="it-IT"/>
        </a:p>
      </dgm:t>
    </dgm:pt>
    <dgm:pt modelId="{D3E9A8FC-5717-44B6-999B-34BD8B9290DF}" type="sibTrans" cxnId="{9DF5179D-C9FC-49DC-BE00-16A9D210FD59}">
      <dgm:prSet/>
      <dgm:spPr/>
      <dgm:t>
        <a:bodyPr/>
        <a:lstStyle/>
        <a:p>
          <a:endParaRPr lang="it-IT"/>
        </a:p>
      </dgm:t>
    </dgm:pt>
    <dgm:pt modelId="{D2A74872-AC6D-4482-87CE-28BC36199D7F}">
      <dgm:prSet phldrT="[Testo]"/>
      <dgm:spPr/>
      <dgm:t>
        <a:bodyPr/>
        <a:lstStyle/>
        <a:p>
          <a:r>
            <a:rPr lang="it-IT" i="0" dirty="0"/>
            <a:t> </a:t>
          </a:r>
          <a:r>
            <a:rPr lang="it-IT" b="1" i="0" u="sng" dirty="0" err="1"/>
            <a:t>Denunciation</a:t>
          </a:r>
          <a:r>
            <a:rPr lang="it-IT" i="0" dirty="0"/>
            <a:t> (art. 331-333 c.p.p.)</a:t>
          </a:r>
        </a:p>
      </dgm:t>
    </dgm:pt>
    <dgm:pt modelId="{C3114DC8-CEB8-4344-BFA5-9C5A59A5F2B8}" type="parTrans" cxnId="{36C26800-A8BC-4D11-93E2-1AEF28623E5D}">
      <dgm:prSet/>
      <dgm:spPr/>
      <dgm:t>
        <a:bodyPr/>
        <a:lstStyle/>
        <a:p>
          <a:endParaRPr lang="it-IT"/>
        </a:p>
      </dgm:t>
    </dgm:pt>
    <dgm:pt modelId="{9A74005F-117F-4F91-BA8D-2CBFA1E3F588}" type="sibTrans" cxnId="{36C26800-A8BC-4D11-93E2-1AEF28623E5D}">
      <dgm:prSet/>
      <dgm:spPr/>
      <dgm:t>
        <a:bodyPr/>
        <a:lstStyle/>
        <a:p>
          <a:endParaRPr lang="it-IT"/>
        </a:p>
      </dgm:t>
    </dgm:pt>
    <dgm:pt modelId="{E0C1101A-C3BF-4080-92FB-54425ACCB2ED}">
      <dgm:prSet phldrT="[Testo]"/>
      <dgm:spPr/>
      <dgm:t>
        <a:bodyPr/>
        <a:lstStyle/>
        <a:p>
          <a:r>
            <a:rPr lang="it-IT" i="0" dirty="0"/>
            <a:t> </a:t>
          </a:r>
          <a:r>
            <a:rPr lang="it-IT" b="1" i="0" u="sng" dirty="0" err="1"/>
            <a:t>Referral</a:t>
          </a:r>
          <a:r>
            <a:rPr lang="it-IT" i="0" dirty="0"/>
            <a:t> of the Police (art. 247 c.p.p.)</a:t>
          </a:r>
        </a:p>
      </dgm:t>
    </dgm:pt>
    <dgm:pt modelId="{A959278E-D75A-4317-9378-11079B319D3A}" type="parTrans" cxnId="{2172FB0A-8D05-491F-9A90-AFC99DF6B949}">
      <dgm:prSet/>
      <dgm:spPr/>
      <dgm:t>
        <a:bodyPr/>
        <a:lstStyle/>
        <a:p>
          <a:endParaRPr lang="it-IT"/>
        </a:p>
      </dgm:t>
    </dgm:pt>
    <dgm:pt modelId="{852C33D1-B8B9-4CBB-9DAA-136F618C18B7}" type="sibTrans" cxnId="{2172FB0A-8D05-491F-9A90-AFC99DF6B949}">
      <dgm:prSet/>
      <dgm:spPr/>
      <dgm:t>
        <a:bodyPr/>
        <a:lstStyle/>
        <a:p>
          <a:endParaRPr lang="it-IT"/>
        </a:p>
      </dgm:t>
    </dgm:pt>
    <dgm:pt modelId="{42D4177A-CE2F-4122-AB27-C08686BD72D5}">
      <dgm:prSet phldrT="[Testo]"/>
      <dgm:spPr/>
      <dgm:t>
        <a:bodyPr/>
        <a:lstStyle/>
        <a:p>
          <a:r>
            <a:rPr lang="it-IT" i="0" dirty="0"/>
            <a:t> </a:t>
          </a:r>
          <a:r>
            <a:rPr lang="it-IT" b="1" i="0" u="sng" dirty="0" err="1"/>
            <a:t>Medical</a:t>
          </a:r>
          <a:r>
            <a:rPr lang="it-IT" b="1" i="0" u="sng" dirty="0"/>
            <a:t> report </a:t>
          </a:r>
          <a:r>
            <a:rPr lang="it-IT" i="0" dirty="0"/>
            <a:t>(art. 334 c.p.p.)</a:t>
          </a:r>
        </a:p>
      </dgm:t>
    </dgm:pt>
    <dgm:pt modelId="{B87154AE-8574-4A13-BECD-C219577CAE50}" type="parTrans" cxnId="{88ED01CD-7721-4937-9158-453EF4DDD1D9}">
      <dgm:prSet/>
      <dgm:spPr/>
      <dgm:t>
        <a:bodyPr/>
        <a:lstStyle/>
        <a:p>
          <a:endParaRPr lang="it-IT"/>
        </a:p>
      </dgm:t>
    </dgm:pt>
    <dgm:pt modelId="{171BBE01-2C85-41B2-98B9-DB144538985A}" type="sibTrans" cxnId="{88ED01CD-7721-4937-9158-453EF4DDD1D9}">
      <dgm:prSet/>
      <dgm:spPr/>
      <dgm:t>
        <a:bodyPr/>
        <a:lstStyle/>
        <a:p>
          <a:endParaRPr lang="it-IT"/>
        </a:p>
      </dgm:t>
    </dgm:pt>
    <dgm:pt modelId="{9CE40A4E-5A27-43CA-AF0A-81A1AFC8A576}">
      <dgm:prSet phldrT="[Testo]"/>
      <dgm:spPr/>
      <dgm:t>
        <a:bodyPr/>
        <a:lstStyle/>
        <a:p>
          <a:r>
            <a:rPr lang="it-IT" i="0" dirty="0"/>
            <a:t> </a:t>
          </a:r>
          <a:r>
            <a:rPr lang="it-IT" b="1" i="0" u="sng" dirty="0" err="1"/>
            <a:t>Atypical</a:t>
          </a:r>
          <a:r>
            <a:rPr lang="it-IT" b="1" i="0" u="sng" dirty="0"/>
            <a:t> </a:t>
          </a:r>
          <a:r>
            <a:rPr lang="it-IT" b="1" i="0" u="sng" dirty="0" err="1"/>
            <a:t>referrals</a:t>
          </a:r>
          <a:r>
            <a:rPr lang="it-IT" b="1" i="0" u="sng" dirty="0"/>
            <a:t> </a:t>
          </a:r>
          <a:r>
            <a:rPr lang="it-IT" i="0" dirty="0"/>
            <a:t>and </a:t>
          </a:r>
          <a:r>
            <a:rPr lang="it-IT" b="1" i="1" u="sng" dirty="0"/>
            <a:t>proprio motu</a:t>
          </a:r>
          <a:endParaRPr lang="it-IT" b="1" i="0" u="sng" dirty="0"/>
        </a:p>
      </dgm:t>
    </dgm:pt>
    <dgm:pt modelId="{EBF22BE6-E53D-46C0-AE2C-0C429D3972F2}" type="parTrans" cxnId="{B4D520AC-D20C-4591-BD46-2962585C06D4}">
      <dgm:prSet/>
      <dgm:spPr/>
      <dgm:t>
        <a:bodyPr/>
        <a:lstStyle/>
        <a:p>
          <a:endParaRPr lang="it-IT"/>
        </a:p>
      </dgm:t>
    </dgm:pt>
    <dgm:pt modelId="{B2A86BAF-D303-4882-83B9-E0A6816B3F36}" type="sibTrans" cxnId="{B4D520AC-D20C-4591-BD46-2962585C06D4}">
      <dgm:prSet/>
      <dgm:spPr/>
      <dgm:t>
        <a:bodyPr/>
        <a:lstStyle/>
        <a:p>
          <a:endParaRPr lang="it-IT"/>
        </a:p>
      </dgm:t>
    </dgm:pt>
    <dgm:pt modelId="{682C66FB-0D1F-4151-8B81-C9F7C0C5AD84}">
      <dgm:prSet custT="1"/>
      <dgm:spPr/>
      <dgm:t>
        <a:bodyPr/>
        <a:lstStyle/>
        <a:p>
          <a:r>
            <a:rPr lang="it-IT" sz="1600" b="1" i="0" u="sng" dirty="0"/>
            <a:t>Trial (in the </a:t>
          </a:r>
          <a:r>
            <a:rPr lang="it-IT" sz="1600" b="1" i="0" u="sng" dirty="0" err="1"/>
            <a:t>strict</a:t>
          </a:r>
          <a:r>
            <a:rPr lang="it-IT" sz="1600" b="1" i="0" u="sng" dirty="0"/>
            <a:t> </a:t>
          </a:r>
          <a:r>
            <a:rPr lang="it-IT" sz="1600" b="1" i="0" u="sng" dirty="0" err="1"/>
            <a:t>sense</a:t>
          </a:r>
          <a:r>
            <a:rPr lang="it-IT" sz="1600" b="1" i="0" u="sng" dirty="0"/>
            <a:t>)</a:t>
          </a:r>
        </a:p>
      </dgm:t>
    </dgm:pt>
    <dgm:pt modelId="{59FDC73E-457A-461A-A90F-B4C04DEFDC60}" type="sibTrans" cxnId="{DC4243EA-152F-4CCD-BBE4-C247D78E33AD}">
      <dgm:prSet/>
      <dgm:spPr/>
      <dgm:t>
        <a:bodyPr/>
        <a:lstStyle/>
        <a:p>
          <a:endParaRPr lang="it-IT"/>
        </a:p>
      </dgm:t>
    </dgm:pt>
    <dgm:pt modelId="{07FA88F9-B317-4403-89FA-6FCC0DB230F2}" type="parTrans" cxnId="{DC4243EA-152F-4CCD-BBE4-C247D78E33AD}">
      <dgm:prSet/>
      <dgm:spPr/>
      <dgm:t>
        <a:bodyPr/>
        <a:lstStyle/>
        <a:p>
          <a:endParaRPr lang="it-IT"/>
        </a:p>
      </dgm:t>
    </dgm:pt>
    <dgm:pt modelId="{BC74189D-482E-4F9A-9279-2EA0C412860A}">
      <dgm:prSet custT="1"/>
      <dgm:spPr/>
      <dgm:t>
        <a:bodyPr/>
        <a:lstStyle/>
        <a:p>
          <a:r>
            <a:rPr lang="it-IT" sz="1600" b="1" i="0" u="sng" dirty="0" err="1"/>
            <a:t>Judgement</a:t>
          </a:r>
          <a:endParaRPr lang="it-IT" sz="1600" b="1" i="0" u="sng" dirty="0"/>
        </a:p>
      </dgm:t>
    </dgm:pt>
    <dgm:pt modelId="{B5D6A804-69D8-41B7-93EF-C039C2C1E390}" type="sibTrans" cxnId="{66EC30D9-E1F9-4E44-87AB-70B3A820E9B8}">
      <dgm:prSet/>
      <dgm:spPr/>
      <dgm:t>
        <a:bodyPr/>
        <a:lstStyle/>
        <a:p>
          <a:endParaRPr lang="it-IT"/>
        </a:p>
      </dgm:t>
    </dgm:pt>
    <dgm:pt modelId="{CDC158A9-0D75-4AF4-9F26-478A98320798}" type="parTrans" cxnId="{66EC30D9-E1F9-4E44-87AB-70B3A820E9B8}">
      <dgm:prSet/>
      <dgm:spPr/>
      <dgm:t>
        <a:bodyPr/>
        <a:lstStyle/>
        <a:p>
          <a:endParaRPr lang="it-IT"/>
        </a:p>
      </dgm:t>
    </dgm:pt>
    <dgm:pt modelId="{3F1EAC37-C500-4FBD-8E9A-4D297C353F5D}" type="pres">
      <dgm:prSet presAssocID="{0DDBB0AF-1CF0-4A8D-8B9F-0F9C09EF6A3F}" presName="linearFlow" presStyleCnt="0">
        <dgm:presLayoutVars>
          <dgm:dir/>
          <dgm:animLvl val="lvl"/>
          <dgm:resizeHandles val="exact"/>
        </dgm:presLayoutVars>
      </dgm:prSet>
      <dgm:spPr/>
    </dgm:pt>
    <dgm:pt modelId="{146178C8-98E8-4B87-978D-B22744663FE2}" type="pres">
      <dgm:prSet presAssocID="{1B1AE5D7-EC10-40E6-BC81-340CD70D1385}" presName="composite" presStyleCnt="0"/>
      <dgm:spPr/>
    </dgm:pt>
    <dgm:pt modelId="{733A9329-3120-4FA4-BC4F-CE40FF3D1E23}" type="pres">
      <dgm:prSet presAssocID="{1B1AE5D7-EC10-40E6-BC81-340CD70D1385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EE6DD3DB-BB32-4A68-97BC-EDC88BA7B0C8}" type="pres">
      <dgm:prSet presAssocID="{1B1AE5D7-EC10-40E6-BC81-340CD70D1385}" presName="descendantText" presStyleLbl="alignAcc1" presStyleIdx="0" presStyleCnt="4" custLinFactNeighborX="-560" custLinFactNeighborY="-6301">
        <dgm:presLayoutVars>
          <dgm:bulletEnabled val="1"/>
        </dgm:presLayoutVars>
      </dgm:prSet>
      <dgm:spPr/>
    </dgm:pt>
    <dgm:pt modelId="{D9CDC44E-BC76-49FB-AE38-FD749F20741E}" type="pres">
      <dgm:prSet presAssocID="{C660666E-7DB4-4317-BE5D-3FA35167DDC8}" presName="sp" presStyleCnt="0"/>
      <dgm:spPr/>
    </dgm:pt>
    <dgm:pt modelId="{1F1338F6-0DB2-4B83-B297-22468075A5FB}" type="pres">
      <dgm:prSet presAssocID="{C1933F26-7540-4F9A-9ABC-FC000BD9A0F7}" presName="composite" presStyleCnt="0"/>
      <dgm:spPr/>
    </dgm:pt>
    <dgm:pt modelId="{3AE23E2C-5C44-4C70-A530-41E530D42E3B}" type="pres">
      <dgm:prSet presAssocID="{C1933F26-7540-4F9A-9ABC-FC000BD9A0F7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B66BE180-8FD5-4E5D-9C13-8F9ACEDB9A51}" type="pres">
      <dgm:prSet presAssocID="{C1933F26-7540-4F9A-9ABC-FC000BD9A0F7}" presName="descendantText" presStyleLbl="alignAcc1" presStyleIdx="1" presStyleCnt="4">
        <dgm:presLayoutVars>
          <dgm:bulletEnabled val="1"/>
        </dgm:presLayoutVars>
      </dgm:prSet>
      <dgm:spPr/>
    </dgm:pt>
    <dgm:pt modelId="{BBAB06A7-9BCA-4E5C-89A1-7BDA04B61FDF}" type="pres">
      <dgm:prSet presAssocID="{4027FBEB-A88E-4A02-A471-DCB5AC4B4120}" presName="sp" presStyleCnt="0"/>
      <dgm:spPr/>
    </dgm:pt>
    <dgm:pt modelId="{EAE33B5F-BF42-46BE-9300-A0E7E4CA1FB4}" type="pres">
      <dgm:prSet presAssocID="{6B53DDBF-F592-4CB8-94D8-9934C2B8BAE0}" presName="composite" presStyleCnt="0"/>
      <dgm:spPr/>
    </dgm:pt>
    <dgm:pt modelId="{D9CC2C57-544D-4375-9A12-282E1DCAEA54}" type="pres">
      <dgm:prSet presAssocID="{6B53DDBF-F592-4CB8-94D8-9934C2B8BAE0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47E5B128-791C-478B-9A4D-30777A846134}" type="pres">
      <dgm:prSet presAssocID="{6B53DDBF-F592-4CB8-94D8-9934C2B8BAE0}" presName="descendantText" presStyleLbl="alignAcc1" presStyleIdx="2" presStyleCnt="4">
        <dgm:presLayoutVars>
          <dgm:bulletEnabled val="1"/>
        </dgm:presLayoutVars>
      </dgm:prSet>
      <dgm:spPr/>
    </dgm:pt>
    <dgm:pt modelId="{30F17F16-3DD7-4079-91B1-5C6AC7AAFB65}" type="pres">
      <dgm:prSet presAssocID="{2D51EAE3-5C4F-463C-8793-314E95808E95}" presName="sp" presStyleCnt="0"/>
      <dgm:spPr/>
    </dgm:pt>
    <dgm:pt modelId="{D4AEC940-0774-48DE-938B-FEEF4F23CCF0}" type="pres">
      <dgm:prSet presAssocID="{B8EBBB6D-D9B0-42D0-8594-B6A41182F9E8}" presName="composite" presStyleCnt="0"/>
      <dgm:spPr/>
    </dgm:pt>
    <dgm:pt modelId="{8D812032-C704-4D77-A3A8-98838D525752}" type="pres">
      <dgm:prSet presAssocID="{B8EBBB6D-D9B0-42D0-8594-B6A41182F9E8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ABF8D7DD-D3AC-4112-B460-46A16F909EC2}" type="pres">
      <dgm:prSet presAssocID="{B8EBBB6D-D9B0-42D0-8594-B6A41182F9E8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36C26800-A8BC-4D11-93E2-1AEF28623E5D}" srcId="{144476C7-97DE-430D-949B-435885DB5631}" destId="{D2A74872-AC6D-4482-87CE-28BC36199D7F}" srcOrd="0" destOrd="0" parTransId="{C3114DC8-CEB8-4344-BFA5-9C5A59A5F2B8}" sibTransId="{9A74005F-117F-4F91-BA8D-2CBFA1E3F588}"/>
    <dgm:cxn modelId="{909FCB0A-580B-4A01-B991-1CB7F6B03A27}" type="presOf" srcId="{1F1D87E1-1646-44C2-826C-C3A11FF6BB2B}" destId="{B66BE180-8FD5-4E5D-9C13-8F9ACEDB9A51}" srcOrd="0" destOrd="1" presId="urn:microsoft.com/office/officeart/2005/8/layout/chevron2"/>
    <dgm:cxn modelId="{2172FB0A-8D05-491F-9A90-AFC99DF6B949}" srcId="{144476C7-97DE-430D-949B-435885DB5631}" destId="{E0C1101A-C3BF-4080-92FB-54425ACCB2ED}" srcOrd="1" destOrd="0" parTransId="{A959278E-D75A-4317-9378-11079B319D3A}" sibTransId="{852C33D1-B8B9-4CBB-9DAA-136F618C18B7}"/>
    <dgm:cxn modelId="{B977CE21-11A7-458E-ACFF-97293CB0AD54}" srcId="{6B53DDBF-F592-4CB8-94D8-9934C2B8BAE0}" destId="{5522F58B-CAAA-4AA8-AC24-825F9956BA32}" srcOrd="0" destOrd="0" parTransId="{570AA8B6-4483-42C5-9F2F-CB39092D90ED}" sibTransId="{96EF6F54-078A-4190-AEA7-9D95FC68F9E7}"/>
    <dgm:cxn modelId="{2287BC29-3367-4D76-91AC-2F0CBE8A829F}" type="presOf" srcId="{144476C7-97DE-430D-949B-435885DB5631}" destId="{EE6DD3DB-BB32-4A68-97BC-EDC88BA7B0C8}" srcOrd="0" destOrd="1" presId="urn:microsoft.com/office/officeart/2005/8/layout/chevron2"/>
    <dgm:cxn modelId="{49243132-FE16-42BF-B7F1-26087903A7FF}" srcId="{C1933F26-7540-4F9A-9ABC-FC000BD9A0F7}" destId="{1F1D87E1-1646-44C2-826C-C3A11FF6BB2B}" srcOrd="1" destOrd="0" parTransId="{2C4CDA78-1BC6-4976-8C3A-D9994B8D3B5A}" sibTransId="{F657EE6B-007B-4AA7-BB3E-492F3380A164}"/>
    <dgm:cxn modelId="{96CB024A-EE2E-41A5-AD96-9E5577317181}" srcId="{0DDBB0AF-1CF0-4A8D-8B9F-0F9C09EF6A3F}" destId="{B8EBBB6D-D9B0-42D0-8594-B6A41182F9E8}" srcOrd="3" destOrd="0" parTransId="{449EB64F-3E93-49F8-9732-5B4C83689744}" sibTransId="{E4C8820A-7D27-4C16-AA83-E62CF36AD0ED}"/>
    <dgm:cxn modelId="{57F8F26A-F809-4B7C-B0EF-08A4C220233E}" type="presOf" srcId="{D0169D12-1E0B-4BA3-8A9A-43A118483562}" destId="{B66BE180-8FD5-4E5D-9C13-8F9ACEDB9A51}" srcOrd="0" destOrd="0" presId="urn:microsoft.com/office/officeart/2005/8/layout/chevron2"/>
    <dgm:cxn modelId="{367D4B4E-613D-4B96-BDC9-20BEC21DD7D8}" type="presOf" srcId="{BC74189D-482E-4F9A-9279-2EA0C412860A}" destId="{47E5B128-791C-478B-9A4D-30777A846134}" srcOrd="0" destOrd="2" presId="urn:microsoft.com/office/officeart/2005/8/layout/chevron2"/>
    <dgm:cxn modelId="{D9AD5654-DFBD-43D1-A088-983189581BE1}" type="presOf" srcId="{367A2D4A-5FDC-45B1-A865-5EEC681EFCC1}" destId="{B66BE180-8FD5-4E5D-9C13-8F9ACEDB9A51}" srcOrd="0" destOrd="2" presId="urn:microsoft.com/office/officeart/2005/8/layout/chevron2"/>
    <dgm:cxn modelId="{BBEACF56-426A-4C8A-890E-89D15E3739E7}" type="presOf" srcId="{42D4177A-CE2F-4122-AB27-C08686BD72D5}" destId="{EE6DD3DB-BB32-4A68-97BC-EDC88BA7B0C8}" srcOrd="0" destOrd="4" presId="urn:microsoft.com/office/officeart/2005/8/layout/chevron2"/>
    <dgm:cxn modelId="{82451782-408E-4759-A6CE-F31C1122EF64}" srcId="{B8EBBB6D-D9B0-42D0-8594-B6A41182F9E8}" destId="{127C4FA5-079E-44B3-84D8-CB73E6936E8A}" srcOrd="1" destOrd="0" parTransId="{CF2B239D-46AE-4505-9AB6-4C55B8B75073}" sibTransId="{7540EAC7-0809-41BB-8FD2-9A2499554111}"/>
    <dgm:cxn modelId="{AB313689-146C-4109-A0B7-2B7292F11E5D}" type="presOf" srcId="{B8EBBB6D-D9B0-42D0-8594-B6A41182F9E8}" destId="{8D812032-C704-4D77-A3A8-98838D525752}" srcOrd="0" destOrd="0" presId="urn:microsoft.com/office/officeart/2005/8/layout/chevron2"/>
    <dgm:cxn modelId="{410D0394-AB50-47BC-9F6E-9B13C53D2D75}" srcId="{C1933F26-7540-4F9A-9ABC-FC000BD9A0F7}" destId="{D0169D12-1E0B-4BA3-8A9A-43A118483562}" srcOrd="0" destOrd="0" parTransId="{5A72D937-DBA5-4C88-B25B-CFFA74CC775D}" sibTransId="{BAD0EBFA-70CA-46FF-A9A8-3EE38E6AD82F}"/>
    <dgm:cxn modelId="{833C7095-DC0F-46A3-903B-61ABDC979D09}" srcId="{1B1AE5D7-EC10-40E6-BC81-340CD70D1385}" destId="{A29D3A68-A97D-47EA-9C81-59FCEB452DC9}" srcOrd="0" destOrd="0" parTransId="{300E6A9D-3659-4096-8BAA-3D2B0675C040}" sibTransId="{15E5537A-528D-4E4E-8A54-95176638988E}"/>
    <dgm:cxn modelId="{239EA898-A777-41BA-A6E6-716B7CB7451B}" srcId="{0DDBB0AF-1CF0-4A8D-8B9F-0F9C09EF6A3F}" destId="{C1933F26-7540-4F9A-9ABC-FC000BD9A0F7}" srcOrd="1" destOrd="0" parTransId="{623119EF-6FD0-4D87-B076-D3A2935A7CDF}" sibTransId="{4027FBEB-A88E-4A02-A471-DCB5AC4B4120}"/>
    <dgm:cxn modelId="{9DF5179D-C9FC-49DC-BE00-16A9D210FD59}" srcId="{1B1AE5D7-EC10-40E6-BC81-340CD70D1385}" destId="{144476C7-97DE-430D-949B-435885DB5631}" srcOrd="1" destOrd="0" parTransId="{19CD121F-4D09-41A1-9500-9371BCBA3726}" sibTransId="{D3E9A8FC-5717-44B6-999B-34BD8B9290DF}"/>
    <dgm:cxn modelId="{3B506D9E-EC2D-4768-8619-F57888C9A37B}" srcId="{0DDBB0AF-1CF0-4A8D-8B9F-0F9C09EF6A3F}" destId="{6B53DDBF-F592-4CB8-94D8-9934C2B8BAE0}" srcOrd="2" destOrd="0" parTransId="{7C42C342-C45E-47BB-B7E7-2B9089FE7374}" sibTransId="{2D51EAE3-5C4F-463C-8793-314E95808E95}"/>
    <dgm:cxn modelId="{22E69FA8-902F-4C64-96AA-A33B44B794BA}" type="presOf" srcId="{C1933F26-7540-4F9A-9ABC-FC000BD9A0F7}" destId="{3AE23E2C-5C44-4C70-A530-41E530D42E3B}" srcOrd="0" destOrd="0" presId="urn:microsoft.com/office/officeart/2005/8/layout/chevron2"/>
    <dgm:cxn modelId="{B4D520AC-D20C-4591-BD46-2962585C06D4}" srcId="{144476C7-97DE-430D-949B-435885DB5631}" destId="{9CE40A4E-5A27-43CA-AF0A-81A1AFC8A576}" srcOrd="3" destOrd="0" parTransId="{EBF22BE6-E53D-46C0-AE2C-0C429D3972F2}" sibTransId="{B2A86BAF-D303-4882-83B9-E0A6816B3F36}"/>
    <dgm:cxn modelId="{B0DD7DAF-16B7-4257-B542-830618122740}" type="presOf" srcId="{127C4FA5-079E-44B3-84D8-CB73E6936E8A}" destId="{ABF8D7DD-D3AC-4112-B460-46A16F909EC2}" srcOrd="0" destOrd="1" presId="urn:microsoft.com/office/officeart/2005/8/layout/chevron2"/>
    <dgm:cxn modelId="{4825B4B1-8956-4721-9E97-4C635087C4E8}" srcId="{0DDBB0AF-1CF0-4A8D-8B9F-0F9C09EF6A3F}" destId="{1B1AE5D7-EC10-40E6-BC81-340CD70D1385}" srcOrd="0" destOrd="0" parTransId="{69F5ACF6-FBDE-4D91-A4C3-5E97B50FBF60}" sibTransId="{C660666E-7DB4-4317-BE5D-3FA35167DDC8}"/>
    <dgm:cxn modelId="{A2232EB2-02FD-46A0-9562-68034D9D1D1C}" type="presOf" srcId="{1B1AE5D7-EC10-40E6-BC81-340CD70D1385}" destId="{733A9329-3120-4FA4-BC4F-CE40FF3D1E23}" srcOrd="0" destOrd="0" presId="urn:microsoft.com/office/officeart/2005/8/layout/chevron2"/>
    <dgm:cxn modelId="{B60AEEB4-D56C-49B4-811E-CA087E04EC1E}" type="presOf" srcId="{5522F58B-CAAA-4AA8-AC24-825F9956BA32}" destId="{47E5B128-791C-478B-9A4D-30777A846134}" srcOrd="0" destOrd="0" presId="urn:microsoft.com/office/officeart/2005/8/layout/chevron2"/>
    <dgm:cxn modelId="{E36E29B5-C689-4161-8519-85AC2B950D36}" srcId="{C1933F26-7540-4F9A-9ABC-FC000BD9A0F7}" destId="{367A2D4A-5FDC-45B1-A865-5EEC681EFCC1}" srcOrd="2" destOrd="0" parTransId="{21AE7422-CD7C-4193-BD46-A788078A0029}" sibTransId="{9F426D48-F29A-4A2B-89BD-2769E4458F4D}"/>
    <dgm:cxn modelId="{88ED01CD-7721-4937-9158-453EF4DDD1D9}" srcId="{144476C7-97DE-430D-949B-435885DB5631}" destId="{42D4177A-CE2F-4122-AB27-C08686BD72D5}" srcOrd="2" destOrd="0" parTransId="{B87154AE-8574-4A13-BECD-C219577CAE50}" sibTransId="{171BBE01-2C85-41B2-98B9-DB144538985A}"/>
    <dgm:cxn modelId="{BBA004D2-2482-49FD-BBC0-DCF6110A205D}" type="presOf" srcId="{6B53DDBF-F592-4CB8-94D8-9934C2B8BAE0}" destId="{D9CC2C57-544D-4375-9A12-282E1DCAEA54}" srcOrd="0" destOrd="0" presId="urn:microsoft.com/office/officeart/2005/8/layout/chevron2"/>
    <dgm:cxn modelId="{B1A0A7D6-6AC9-4459-B8B0-543C2AA17A14}" type="presOf" srcId="{D2A74872-AC6D-4482-87CE-28BC36199D7F}" destId="{EE6DD3DB-BB32-4A68-97BC-EDC88BA7B0C8}" srcOrd="0" destOrd="2" presId="urn:microsoft.com/office/officeart/2005/8/layout/chevron2"/>
    <dgm:cxn modelId="{66EC30D9-E1F9-4E44-87AB-70B3A820E9B8}" srcId="{6B53DDBF-F592-4CB8-94D8-9934C2B8BAE0}" destId="{BC74189D-482E-4F9A-9279-2EA0C412860A}" srcOrd="2" destOrd="0" parTransId="{CDC158A9-0D75-4AF4-9F26-478A98320798}" sibTransId="{B5D6A804-69D8-41B7-93EF-C039C2C1E390}"/>
    <dgm:cxn modelId="{C707ECD9-1821-425B-B24A-AF40EF742853}" type="presOf" srcId="{A29D3A68-A97D-47EA-9C81-59FCEB452DC9}" destId="{EE6DD3DB-BB32-4A68-97BC-EDC88BA7B0C8}" srcOrd="0" destOrd="0" presId="urn:microsoft.com/office/officeart/2005/8/layout/chevron2"/>
    <dgm:cxn modelId="{00028EDB-19ED-4F97-9842-1762D9D72E50}" type="presOf" srcId="{E0C1101A-C3BF-4080-92FB-54425ACCB2ED}" destId="{EE6DD3DB-BB32-4A68-97BC-EDC88BA7B0C8}" srcOrd="0" destOrd="3" presId="urn:microsoft.com/office/officeart/2005/8/layout/chevron2"/>
    <dgm:cxn modelId="{8B1A51DC-132F-4047-BEB9-DBE190BD6A91}" srcId="{B8EBBB6D-D9B0-42D0-8594-B6A41182F9E8}" destId="{5688A78F-A125-4516-9A48-562F1982890D}" srcOrd="0" destOrd="0" parTransId="{37F3C0A7-400F-4B29-B3CE-505DC89D15A3}" sibTransId="{41A22685-0B08-4286-8578-6E42FD307B15}"/>
    <dgm:cxn modelId="{498B18DD-9717-4280-9D8D-CC5BA24770DD}" type="presOf" srcId="{0DDBB0AF-1CF0-4A8D-8B9F-0F9C09EF6A3F}" destId="{3F1EAC37-C500-4FBD-8E9A-4D297C353F5D}" srcOrd="0" destOrd="0" presId="urn:microsoft.com/office/officeart/2005/8/layout/chevron2"/>
    <dgm:cxn modelId="{292B5AE5-2B28-473B-82B8-F84A0B10D955}" type="presOf" srcId="{5688A78F-A125-4516-9A48-562F1982890D}" destId="{ABF8D7DD-D3AC-4112-B460-46A16F909EC2}" srcOrd="0" destOrd="0" presId="urn:microsoft.com/office/officeart/2005/8/layout/chevron2"/>
    <dgm:cxn modelId="{DC4243EA-152F-4CCD-BBE4-C247D78E33AD}" srcId="{6B53DDBF-F592-4CB8-94D8-9934C2B8BAE0}" destId="{682C66FB-0D1F-4151-8B81-C9F7C0C5AD84}" srcOrd="1" destOrd="0" parTransId="{07FA88F9-B317-4403-89FA-6FCC0DB230F2}" sibTransId="{59FDC73E-457A-461A-A90F-B4C04DEFDC60}"/>
    <dgm:cxn modelId="{E68F69F2-1691-45F3-8CDF-B0825DACDBCE}" type="presOf" srcId="{9CE40A4E-5A27-43CA-AF0A-81A1AFC8A576}" destId="{EE6DD3DB-BB32-4A68-97BC-EDC88BA7B0C8}" srcOrd="0" destOrd="5" presId="urn:microsoft.com/office/officeart/2005/8/layout/chevron2"/>
    <dgm:cxn modelId="{1C678EF2-4681-4090-AD49-BC5E32E956BD}" type="presOf" srcId="{682C66FB-0D1F-4151-8B81-C9F7C0C5AD84}" destId="{47E5B128-791C-478B-9A4D-30777A846134}" srcOrd="0" destOrd="1" presId="urn:microsoft.com/office/officeart/2005/8/layout/chevron2"/>
    <dgm:cxn modelId="{383BC061-1182-485D-8CCB-E60F887D297B}" type="presParOf" srcId="{3F1EAC37-C500-4FBD-8E9A-4D297C353F5D}" destId="{146178C8-98E8-4B87-978D-B22744663FE2}" srcOrd="0" destOrd="0" presId="urn:microsoft.com/office/officeart/2005/8/layout/chevron2"/>
    <dgm:cxn modelId="{650A52BB-66AB-415B-B150-72E2F280DB74}" type="presParOf" srcId="{146178C8-98E8-4B87-978D-B22744663FE2}" destId="{733A9329-3120-4FA4-BC4F-CE40FF3D1E23}" srcOrd="0" destOrd="0" presId="urn:microsoft.com/office/officeart/2005/8/layout/chevron2"/>
    <dgm:cxn modelId="{336A2198-1224-4FE7-BA35-08A0E73842A3}" type="presParOf" srcId="{146178C8-98E8-4B87-978D-B22744663FE2}" destId="{EE6DD3DB-BB32-4A68-97BC-EDC88BA7B0C8}" srcOrd="1" destOrd="0" presId="urn:microsoft.com/office/officeart/2005/8/layout/chevron2"/>
    <dgm:cxn modelId="{8BE600D6-CD8D-4930-8C63-0A9A6DD43BC7}" type="presParOf" srcId="{3F1EAC37-C500-4FBD-8E9A-4D297C353F5D}" destId="{D9CDC44E-BC76-49FB-AE38-FD749F20741E}" srcOrd="1" destOrd="0" presId="urn:microsoft.com/office/officeart/2005/8/layout/chevron2"/>
    <dgm:cxn modelId="{A6CFEF89-5472-4823-8245-558595EBBCCF}" type="presParOf" srcId="{3F1EAC37-C500-4FBD-8E9A-4D297C353F5D}" destId="{1F1338F6-0DB2-4B83-B297-22468075A5FB}" srcOrd="2" destOrd="0" presId="urn:microsoft.com/office/officeart/2005/8/layout/chevron2"/>
    <dgm:cxn modelId="{7B93105A-4742-4CC8-868F-3D7412AD52CA}" type="presParOf" srcId="{1F1338F6-0DB2-4B83-B297-22468075A5FB}" destId="{3AE23E2C-5C44-4C70-A530-41E530D42E3B}" srcOrd="0" destOrd="0" presId="urn:microsoft.com/office/officeart/2005/8/layout/chevron2"/>
    <dgm:cxn modelId="{07FBE41B-6D25-402B-8368-DEB8F89DD669}" type="presParOf" srcId="{1F1338F6-0DB2-4B83-B297-22468075A5FB}" destId="{B66BE180-8FD5-4E5D-9C13-8F9ACEDB9A51}" srcOrd="1" destOrd="0" presId="urn:microsoft.com/office/officeart/2005/8/layout/chevron2"/>
    <dgm:cxn modelId="{FDE080E6-9797-4030-B3B2-54BBE734563B}" type="presParOf" srcId="{3F1EAC37-C500-4FBD-8E9A-4D297C353F5D}" destId="{BBAB06A7-9BCA-4E5C-89A1-7BDA04B61FDF}" srcOrd="3" destOrd="0" presId="urn:microsoft.com/office/officeart/2005/8/layout/chevron2"/>
    <dgm:cxn modelId="{F3A5B826-2F70-4D59-B0D5-ABF734219750}" type="presParOf" srcId="{3F1EAC37-C500-4FBD-8E9A-4D297C353F5D}" destId="{EAE33B5F-BF42-46BE-9300-A0E7E4CA1FB4}" srcOrd="4" destOrd="0" presId="urn:microsoft.com/office/officeart/2005/8/layout/chevron2"/>
    <dgm:cxn modelId="{D345B6B9-5520-48EB-83E2-D788AFD6F88F}" type="presParOf" srcId="{EAE33B5F-BF42-46BE-9300-A0E7E4CA1FB4}" destId="{D9CC2C57-544D-4375-9A12-282E1DCAEA54}" srcOrd="0" destOrd="0" presId="urn:microsoft.com/office/officeart/2005/8/layout/chevron2"/>
    <dgm:cxn modelId="{C28BFE4E-4DEA-4AC1-8E80-AE16FA0EA2EB}" type="presParOf" srcId="{EAE33B5F-BF42-46BE-9300-A0E7E4CA1FB4}" destId="{47E5B128-791C-478B-9A4D-30777A846134}" srcOrd="1" destOrd="0" presId="urn:microsoft.com/office/officeart/2005/8/layout/chevron2"/>
    <dgm:cxn modelId="{F4567B6F-9A41-424E-B5DE-4D00616EA9B5}" type="presParOf" srcId="{3F1EAC37-C500-4FBD-8E9A-4D297C353F5D}" destId="{30F17F16-3DD7-4079-91B1-5C6AC7AAFB65}" srcOrd="5" destOrd="0" presId="urn:microsoft.com/office/officeart/2005/8/layout/chevron2"/>
    <dgm:cxn modelId="{F8DD1693-7272-423D-B103-BBE04A5F5DA8}" type="presParOf" srcId="{3F1EAC37-C500-4FBD-8E9A-4D297C353F5D}" destId="{D4AEC940-0774-48DE-938B-FEEF4F23CCF0}" srcOrd="6" destOrd="0" presId="urn:microsoft.com/office/officeart/2005/8/layout/chevron2"/>
    <dgm:cxn modelId="{CA953AD4-032C-4157-B669-3A837241FC6D}" type="presParOf" srcId="{D4AEC940-0774-48DE-938B-FEEF4F23CCF0}" destId="{8D812032-C704-4D77-A3A8-98838D525752}" srcOrd="0" destOrd="0" presId="urn:microsoft.com/office/officeart/2005/8/layout/chevron2"/>
    <dgm:cxn modelId="{7BB071E8-55BA-4829-A808-3E7C7E8E16B7}" type="presParOf" srcId="{D4AEC940-0774-48DE-938B-FEEF4F23CCF0}" destId="{ABF8D7DD-D3AC-4112-B460-46A16F909EC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208A78D-7BAF-456B-A52E-F4D61D20EE1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2F326613-D375-4421-8428-AA5DDAB65119}">
      <dgm:prSet phldrT="[Testo]" custT="1"/>
      <dgm:spPr/>
      <dgm:t>
        <a:bodyPr/>
        <a:lstStyle/>
        <a:p>
          <a:r>
            <a:rPr lang="it-IT" sz="1400" b="1" i="0" dirty="0"/>
            <a:t>The </a:t>
          </a:r>
          <a:r>
            <a:rPr lang="it-IT" sz="1400" b="1" i="0" dirty="0" err="1"/>
            <a:t>defendant</a:t>
          </a:r>
          <a:r>
            <a:rPr lang="it-IT" sz="1400" b="1" i="0" dirty="0"/>
            <a:t> </a:t>
          </a:r>
          <a:r>
            <a:rPr lang="it-IT" sz="1400" b="1" i="0" dirty="0" err="1"/>
            <a:t>cannot</a:t>
          </a:r>
          <a:r>
            <a:rPr lang="it-IT" sz="1400" b="1" i="0" dirty="0"/>
            <a:t> </a:t>
          </a:r>
          <a:r>
            <a:rPr lang="it-IT" sz="1400" b="1" i="0" dirty="0" err="1"/>
            <a:t>defend</a:t>
          </a:r>
          <a:r>
            <a:rPr lang="it-IT" sz="1400" b="1" i="0" dirty="0"/>
            <a:t> </a:t>
          </a:r>
          <a:r>
            <a:rPr lang="it-IT" sz="1400" b="1" i="0" dirty="0" err="1"/>
            <a:t>herself</a:t>
          </a:r>
          <a:r>
            <a:rPr lang="it-IT" sz="1400" b="1" i="0" dirty="0"/>
            <a:t>/</a:t>
          </a:r>
          <a:r>
            <a:rPr lang="it-IT" sz="1400" b="1" i="0" dirty="0" err="1"/>
            <a:t>himself</a:t>
          </a:r>
          <a:br>
            <a:rPr lang="it-IT" sz="1400" b="1" i="0" dirty="0"/>
          </a:br>
          <a:r>
            <a:rPr lang="it-IT" sz="1400" b="1" i="0" dirty="0"/>
            <a:t>«in </a:t>
          </a:r>
          <a:r>
            <a:rPr lang="it-IT" sz="1400" b="1" i="0" dirty="0" err="1"/>
            <a:t>person</a:t>
          </a:r>
          <a:r>
            <a:rPr lang="it-IT" sz="1400" b="1" i="0" dirty="0"/>
            <a:t>»: a </a:t>
          </a:r>
          <a:r>
            <a:rPr lang="it-IT" sz="1400" b="1" i="0" dirty="0" err="1"/>
            <a:t>lawyer’s</a:t>
          </a:r>
          <a:r>
            <a:rPr lang="it-IT" sz="1400" b="1" i="0" dirty="0"/>
            <a:t> </a:t>
          </a:r>
          <a:r>
            <a:rPr lang="it-IT" sz="1400" b="1" i="0" dirty="0" err="1"/>
            <a:t>assistance</a:t>
          </a:r>
          <a:r>
            <a:rPr lang="it-IT" sz="1400" b="1" i="0" dirty="0"/>
            <a:t> </a:t>
          </a:r>
          <a:r>
            <a:rPr lang="it-IT" sz="1400" b="1" i="0" dirty="0" err="1"/>
            <a:t>is</a:t>
          </a:r>
          <a:r>
            <a:rPr lang="it-IT" sz="1400" b="1" i="0" dirty="0"/>
            <a:t> </a:t>
          </a:r>
          <a:r>
            <a:rPr lang="it-IT" sz="1400" b="1" i="0" dirty="0" err="1"/>
            <a:t>compulsory</a:t>
          </a:r>
          <a:endParaRPr lang="it-IT" sz="1400" b="1" i="0" dirty="0"/>
        </a:p>
      </dgm:t>
    </dgm:pt>
    <dgm:pt modelId="{84DA07BC-FE30-48C0-A10F-FA9AB947B80F}" type="parTrans" cxnId="{1FB4CE63-BAD2-48CF-881E-C7E13C221A67}">
      <dgm:prSet/>
      <dgm:spPr/>
      <dgm:t>
        <a:bodyPr/>
        <a:lstStyle/>
        <a:p>
          <a:endParaRPr lang="it-IT"/>
        </a:p>
      </dgm:t>
    </dgm:pt>
    <dgm:pt modelId="{C3B557F5-8534-4DA1-91DE-53D529B04F2C}" type="sibTrans" cxnId="{1FB4CE63-BAD2-48CF-881E-C7E13C221A67}">
      <dgm:prSet/>
      <dgm:spPr/>
      <dgm:t>
        <a:bodyPr/>
        <a:lstStyle/>
        <a:p>
          <a:endParaRPr lang="it-IT"/>
        </a:p>
      </dgm:t>
    </dgm:pt>
    <dgm:pt modelId="{8846F1D1-5128-4FA0-BBC7-418DB26A7BEC}">
      <dgm:prSet phldrT="[Testo]" custT="1"/>
      <dgm:spPr/>
      <dgm:t>
        <a:bodyPr/>
        <a:lstStyle/>
        <a:p>
          <a:r>
            <a:rPr lang="it-IT" sz="1400" b="1" dirty="0"/>
            <a:t>The name, the </a:t>
          </a:r>
          <a:r>
            <a:rPr lang="it-IT" sz="1400" b="1" dirty="0" err="1"/>
            <a:t>address</a:t>
          </a:r>
          <a:r>
            <a:rPr lang="it-IT" sz="1400" b="1" dirty="0"/>
            <a:t> and the contact </a:t>
          </a:r>
          <a:r>
            <a:rPr lang="it-IT" sz="1400" b="1" dirty="0" err="1"/>
            <a:t>number</a:t>
          </a:r>
          <a:br>
            <a:rPr lang="it-IT" sz="1400" b="1" dirty="0"/>
          </a:br>
          <a:r>
            <a:rPr lang="it-IT" sz="1400" b="1" dirty="0"/>
            <a:t>of the public </a:t>
          </a:r>
          <a:r>
            <a:rPr lang="it-IT" sz="1400" b="1" dirty="0" err="1"/>
            <a:t>lawyer</a:t>
          </a:r>
          <a:r>
            <a:rPr lang="it-IT" sz="1400" b="1" dirty="0"/>
            <a:t> (</a:t>
          </a:r>
          <a:r>
            <a:rPr lang="it-IT" sz="1400" b="1" dirty="0" err="1"/>
            <a:t>if</a:t>
          </a:r>
          <a:r>
            <a:rPr lang="it-IT" sz="1400" b="1" dirty="0"/>
            <a:t> </a:t>
          </a:r>
          <a:r>
            <a:rPr lang="it-IT" sz="1400" b="1" dirty="0" err="1"/>
            <a:t>need</a:t>
          </a:r>
          <a:r>
            <a:rPr lang="it-IT" sz="1400" b="1" dirty="0"/>
            <a:t> be)</a:t>
          </a:r>
          <a:endParaRPr lang="it-IT" sz="1400" b="1" i="1" dirty="0"/>
        </a:p>
      </dgm:t>
    </dgm:pt>
    <dgm:pt modelId="{FFACEBD2-F458-414C-A141-3F7DC09703F1}" type="parTrans" cxnId="{7F0B045C-95BE-48A2-BE58-036C16F31B17}">
      <dgm:prSet/>
      <dgm:spPr/>
      <dgm:t>
        <a:bodyPr/>
        <a:lstStyle/>
        <a:p>
          <a:endParaRPr lang="it-IT"/>
        </a:p>
      </dgm:t>
    </dgm:pt>
    <dgm:pt modelId="{356D7753-A78A-4752-91EE-EAE13045B543}" type="sibTrans" cxnId="{7F0B045C-95BE-48A2-BE58-036C16F31B17}">
      <dgm:prSet/>
      <dgm:spPr/>
      <dgm:t>
        <a:bodyPr/>
        <a:lstStyle/>
        <a:p>
          <a:endParaRPr lang="it-IT"/>
        </a:p>
      </dgm:t>
    </dgm:pt>
    <dgm:pt modelId="{BCAA9E72-4F6E-4CE1-80C0-950AA6855D7F}">
      <dgm:prSet phldrT="[Testo]" custT="1"/>
      <dgm:spPr/>
      <dgm:t>
        <a:bodyPr/>
        <a:lstStyle/>
        <a:p>
          <a:r>
            <a:rPr lang="it-IT" sz="1400" b="1" dirty="0"/>
            <a:t>The call for the </a:t>
          </a:r>
          <a:r>
            <a:rPr lang="it-IT" sz="1400" b="1" dirty="0" err="1"/>
            <a:t>appointment</a:t>
          </a:r>
          <a:r>
            <a:rPr lang="it-IT" sz="1400" b="1" dirty="0"/>
            <a:t> of a private </a:t>
          </a:r>
          <a:r>
            <a:rPr lang="it-IT" sz="1400" b="1" dirty="0" err="1"/>
            <a:t>lawyer</a:t>
          </a:r>
          <a:r>
            <a:rPr lang="it-IT" sz="1400" b="1" dirty="0"/>
            <a:t>.</a:t>
          </a:r>
          <a:br>
            <a:rPr lang="it-IT" sz="1400" b="1" dirty="0"/>
          </a:br>
          <a:r>
            <a:rPr lang="it-IT" sz="1400" b="1" dirty="0"/>
            <a:t>The </a:t>
          </a:r>
          <a:r>
            <a:rPr lang="it-IT" sz="1400" b="1" dirty="0" err="1"/>
            <a:t>notice</a:t>
          </a:r>
          <a:r>
            <a:rPr lang="it-IT" sz="1400" b="1" dirty="0"/>
            <a:t> </a:t>
          </a:r>
          <a:r>
            <a:rPr lang="it-IT" sz="1400" b="1" dirty="0" err="1"/>
            <a:t>that</a:t>
          </a:r>
          <a:r>
            <a:rPr lang="it-IT" sz="1400" b="1" dirty="0"/>
            <a:t>, </a:t>
          </a:r>
          <a:r>
            <a:rPr lang="it-IT" sz="1400" b="1" dirty="0" err="1"/>
            <a:t>otherwise</a:t>
          </a:r>
          <a:r>
            <a:rPr lang="it-IT" sz="1400" b="1" dirty="0"/>
            <a:t>, a public </a:t>
          </a:r>
          <a:r>
            <a:rPr lang="it-IT" sz="1400" b="1" dirty="0" err="1"/>
            <a:t>lawyer</a:t>
          </a:r>
          <a:r>
            <a:rPr lang="it-IT" sz="1400" b="1" dirty="0"/>
            <a:t> </a:t>
          </a:r>
          <a:r>
            <a:rPr lang="it-IT" sz="1400" b="1" dirty="0" err="1"/>
            <a:t>will</a:t>
          </a:r>
          <a:r>
            <a:rPr lang="it-IT" sz="1400" b="1" dirty="0"/>
            <a:t> be </a:t>
          </a:r>
          <a:r>
            <a:rPr lang="it-IT" sz="1400" b="1" dirty="0" err="1"/>
            <a:t>appointed</a:t>
          </a:r>
          <a:endParaRPr lang="it-IT" sz="1400" b="1" dirty="0"/>
        </a:p>
      </dgm:t>
    </dgm:pt>
    <dgm:pt modelId="{FA9B03B3-31D8-4A3C-A770-436DB4D84637}" type="parTrans" cxnId="{69CD5D4B-E192-4CA6-89EC-731609EC977B}">
      <dgm:prSet/>
      <dgm:spPr/>
      <dgm:t>
        <a:bodyPr/>
        <a:lstStyle/>
        <a:p>
          <a:endParaRPr lang="it-IT"/>
        </a:p>
      </dgm:t>
    </dgm:pt>
    <dgm:pt modelId="{16D00090-F4F7-4016-ADCB-DA7839784031}" type="sibTrans" cxnId="{69CD5D4B-E192-4CA6-89EC-731609EC977B}">
      <dgm:prSet/>
      <dgm:spPr/>
      <dgm:t>
        <a:bodyPr/>
        <a:lstStyle/>
        <a:p>
          <a:endParaRPr lang="it-IT"/>
        </a:p>
      </dgm:t>
    </dgm:pt>
    <dgm:pt modelId="{1F22F547-282B-424F-8336-AB7879F04D86}">
      <dgm:prSet phldrT="[Testo]" custT="1"/>
      <dgm:spPr/>
      <dgm:t>
        <a:bodyPr/>
        <a:lstStyle/>
        <a:p>
          <a:r>
            <a:rPr lang="it-IT" sz="1400" b="1" dirty="0"/>
            <a:t>The duty to </a:t>
          </a:r>
          <a:r>
            <a:rPr lang="it-IT" sz="1400" b="1" dirty="0" err="1"/>
            <a:t>pay</a:t>
          </a:r>
          <a:r>
            <a:rPr lang="it-IT" sz="1400" b="1" dirty="0"/>
            <a:t> the public </a:t>
          </a:r>
          <a:r>
            <a:rPr lang="it-IT" sz="1400" b="1" dirty="0" err="1"/>
            <a:t>lawyer</a:t>
          </a:r>
          <a:br>
            <a:rPr lang="it-IT" sz="1400" b="1" dirty="0"/>
          </a:br>
          <a:r>
            <a:rPr lang="it-IT" sz="1400" b="1" dirty="0"/>
            <a:t>(in case the </a:t>
          </a:r>
          <a:r>
            <a:rPr lang="it-IT" sz="1400" b="1" dirty="0" err="1"/>
            <a:t>requirements</a:t>
          </a:r>
          <a:r>
            <a:rPr lang="it-IT" sz="1400" b="1" dirty="0"/>
            <a:t> for the free </a:t>
          </a:r>
          <a:r>
            <a:rPr lang="it-IT" sz="1400" b="1" dirty="0" err="1"/>
            <a:t>legal</a:t>
          </a:r>
          <a:r>
            <a:rPr lang="it-IT" sz="1400" b="1" dirty="0"/>
            <a:t> </a:t>
          </a:r>
          <a:r>
            <a:rPr lang="it-IT" sz="1400" b="1" dirty="0" err="1"/>
            <a:t>aid</a:t>
          </a:r>
          <a:r>
            <a:rPr lang="it-IT" sz="1400" b="1" dirty="0"/>
            <a:t> are </a:t>
          </a:r>
          <a:r>
            <a:rPr lang="it-IT" sz="1400" b="1" dirty="0" err="1"/>
            <a:t>not</a:t>
          </a:r>
          <a:r>
            <a:rPr lang="it-IT" sz="1400" b="1" dirty="0"/>
            <a:t> </a:t>
          </a:r>
          <a:r>
            <a:rPr lang="it-IT" sz="1400" b="1" dirty="0" err="1"/>
            <a:t>met</a:t>
          </a:r>
          <a:r>
            <a:rPr lang="it-IT" sz="1400" b="1" dirty="0"/>
            <a:t>)</a:t>
          </a:r>
        </a:p>
      </dgm:t>
    </dgm:pt>
    <dgm:pt modelId="{2C6DCEAB-4AFE-4917-9466-9E3552EA078F}" type="parTrans" cxnId="{BB6A15BA-09D1-440A-ABA6-B1D891A32756}">
      <dgm:prSet/>
      <dgm:spPr/>
      <dgm:t>
        <a:bodyPr/>
        <a:lstStyle/>
        <a:p>
          <a:endParaRPr lang="it-IT"/>
        </a:p>
      </dgm:t>
    </dgm:pt>
    <dgm:pt modelId="{A8320161-DE9D-4282-9EBD-AF4BACEA315C}" type="sibTrans" cxnId="{BB6A15BA-09D1-440A-ABA6-B1D891A32756}">
      <dgm:prSet/>
      <dgm:spPr/>
      <dgm:t>
        <a:bodyPr/>
        <a:lstStyle/>
        <a:p>
          <a:endParaRPr lang="it-IT"/>
        </a:p>
      </dgm:t>
    </dgm:pt>
    <dgm:pt modelId="{5425391D-A122-4615-B216-E60212A230F0}">
      <dgm:prSet phldrT="[Testo]" custT="1"/>
      <dgm:spPr/>
      <dgm:t>
        <a:bodyPr/>
        <a:lstStyle/>
        <a:p>
          <a:r>
            <a:rPr lang="en-US" sz="1400" b="1" dirty="0"/>
            <a:t>The right to be assisted by an interpreter and/or a translator</a:t>
          </a:r>
          <a:r>
            <a:rPr lang="it-IT" sz="1400" b="1" dirty="0"/>
            <a:t> </a:t>
          </a:r>
        </a:p>
      </dgm:t>
    </dgm:pt>
    <dgm:pt modelId="{3FA7F42D-62D2-4C18-935E-087EC37C4AA5}" type="parTrans" cxnId="{C9A2F313-95C0-45F9-907E-F496215F609E}">
      <dgm:prSet/>
      <dgm:spPr/>
      <dgm:t>
        <a:bodyPr/>
        <a:lstStyle/>
        <a:p>
          <a:endParaRPr lang="it-IT"/>
        </a:p>
      </dgm:t>
    </dgm:pt>
    <dgm:pt modelId="{EF8116D8-ECAC-4CAE-83C8-937BB84A6108}" type="sibTrans" cxnId="{C9A2F313-95C0-45F9-907E-F496215F609E}">
      <dgm:prSet/>
      <dgm:spPr/>
      <dgm:t>
        <a:bodyPr/>
        <a:lstStyle/>
        <a:p>
          <a:endParaRPr lang="it-IT"/>
        </a:p>
      </dgm:t>
    </dgm:pt>
    <dgm:pt modelId="{08FA39F4-4381-44C8-8ABF-0521A54E5A7D}">
      <dgm:prSet phldrT="[Testo]" custT="1"/>
      <dgm:spPr/>
      <dgm:t>
        <a:bodyPr/>
        <a:lstStyle/>
        <a:p>
          <a:r>
            <a:rPr lang="it-IT" sz="1400" b="1" dirty="0"/>
            <a:t>The </a:t>
          </a:r>
          <a:r>
            <a:rPr lang="it-IT" sz="1400" b="1" dirty="0" err="1"/>
            <a:t>notice</a:t>
          </a:r>
          <a:r>
            <a:rPr lang="it-IT" sz="1400" b="1" dirty="0"/>
            <a:t> of the </a:t>
          </a:r>
          <a:r>
            <a:rPr lang="it-IT" sz="1400" b="1" dirty="0" err="1"/>
            <a:t>requirements</a:t>
          </a:r>
          <a:r>
            <a:rPr lang="it-IT" sz="1400" b="1" dirty="0"/>
            <a:t> for the free </a:t>
          </a:r>
          <a:r>
            <a:rPr lang="it-IT" sz="1400" b="1" dirty="0" err="1"/>
            <a:t>legal</a:t>
          </a:r>
          <a:r>
            <a:rPr lang="it-IT" sz="1400" b="1" dirty="0"/>
            <a:t> </a:t>
          </a:r>
          <a:r>
            <a:rPr lang="it-IT" sz="1400" b="1" dirty="0" err="1"/>
            <a:t>aid</a:t>
          </a:r>
          <a:endParaRPr lang="it-IT" sz="1400" b="1" dirty="0"/>
        </a:p>
      </dgm:t>
    </dgm:pt>
    <dgm:pt modelId="{852048AD-5439-4750-AB46-2A525AD3A2EF}" type="parTrans" cxnId="{87F129A6-A85E-4E51-B666-AA86FADD34F4}">
      <dgm:prSet/>
      <dgm:spPr/>
      <dgm:t>
        <a:bodyPr/>
        <a:lstStyle/>
        <a:p>
          <a:endParaRPr lang="it-IT"/>
        </a:p>
      </dgm:t>
    </dgm:pt>
    <dgm:pt modelId="{DB77A500-AC00-49CD-8F7F-3D124E194E9A}" type="sibTrans" cxnId="{87F129A6-A85E-4E51-B666-AA86FADD34F4}">
      <dgm:prSet/>
      <dgm:spPr/>
      <dgm:t>
        <a:bodyPr/>
        <a:lstStyle/>
        <a:p>
          <a:endParaRPr lang="it-IT"/>
        </a:p>
      </dgm:t>
    </dgm:pt>
    <dgm:pt modelId="{52AF479B-D2FE-42AC-BF95-1966694A16D1}" type="pres">
      <dgm:prSet presAssocID="{D208A78D-7BAF-456B-A52E-F4D61D20EE1B}" presName="linear" presStyleCnt="0">
        <dgm:presLayoutVars>
          <dgm:dir/>
          <dgm:animLvl val="lvl"/>
          <dgm:resizeHandles val="exact"/>
        </dgm:presLayoutVars>
      </dgm:prSet>
      <dgm:spPr/>
    </dgm:pt>
    <dgm:pt modelId="{B41E1E19-FC1A-4BF3-8971-E10B3D31326B}" type="pres">
      <dgm:prSet presAssocID="{2F326613-D375-4421-8428-AA5DDAB65119}" presName="parentLin" presStyleCnt="0"/>
      <dgm:spPr/>
    </dgm:pt>
    <dgm:pt modelId="{BF3F4C4C-A2A7-42CC-AF61-D87F0AA23487}" type="pres">
      <dgm:prSet presAssocID="{2F326613-D375-4421-8428-AA5DDAB65119}" presName="parentLeftMargin" presStyleLbl="node1" presStyleIdx="0" presStyleCnt="6"/>
      <dgm:spPr/>
    </dgm:pt>
    <dgm:pt modelId="{B49E038F-6622-4A11-95AE-01649476AF13}" type="pres">
      <dgm:prSet presAssocID="{2F326613-D375-4421-8428-AA5DDAB65119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293C43A3-ADE1-4CEB-95D1-6409F5B90D44}" type="pres">
      <dgm:prSet presAssocID="{2F326613-D375-4421-8428-AA5DDAB65119}" presName="negativeSpace" presStyleCnt="0"/>
      <dgm:spPr/>
    </dgm:pt>
    <dgm:pt modelId="{604F4791-3C36-46D4-B08B-2956E27D1D66}" type="pres">
      <dgm:prSet presAssocID="{2F326613-D375-4421-8428-AA5DDAB65119}" presName="childText" presStyleLbl="conFgAcc1" presStyleIdx="0" presStyleCnt="6">
        <dgm:presLayoutVars>
          <dgm:bulletEnabled val="1"/>
        </dgm:presLayoutVars>
      </dgm:prSet>
      <dgm:spPr/>
    </dgm:pt>
    <dgm:pt modelId="{B243A9B1-142C-4FB2-9297-25780A120E2D}" type="pres">
      <dgm:prSet presAssocID="{C3B557F5-8534-4DA1-91DE-53D529B04F2C}" presName="spaceBetweenRectangles" presStyleCnt="0"/>
      <dgm:spPr/>
    </dgm:pt>
    <dgm:pt modelId="{5BCB49CF-3F66-4E50-9570-19DD062C255D}" type="pres">
      <dgm:prSet presAssocID="{8846F1D1-5128-4FA0-BBC7-418DB26A7BEC}" presName="parentLin" presStyleCnt="0"/>
      <dgm:spPr/>
    </dgm:pt>
    <dgm:pt modelId="{58686B4E-5E81-4FA6-AD52-22A5B2639496}" type="pres">
      <dgm:prSet presAssocID="{8846F1D1-5128-4FA0-BBC7-418DB26A7BEC}" presName="parentLeftMargin" presStyleLbl="node1" presStyleIdx="0" presStyleCnt="6"/>
      <dgm:spPr/>
    </dgm:pt>
    <dgm:pt modelId="{9865E6D4-586E-4167-864F-A132E706D55A}" type="pres">
      <dgm:prSet presAssocID="{8846F1D1-5128-4FA0-BBC7-418DB26A7BEC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7E63B13E-D2CF-4DD7-A226-3C10961F68E0}" type="pres">
      <dgm:prSet presAssocID="{8846F1D1-5128-4FA0-BBC7-418DB26A7BEC}" presName="negativeSpace" presStyleCnt="0"/>
      <dgm:spPr/>
    </dgm:pt>
    <dgm:pt modelId="{7731AA1C-3165-4A50-BDAC-EA4CC030E6D8}" type="pres">
      <dgm:prSet presAssocID="{8846F1D1-5128-4FA0-BBC7-418DB26A7BEC}" presName="childText" presStyleLbl="conFgAcc1" presStyleIdx="1" presStyleCnt="6">
        <dgm:presLayoutVars>
          <dgm:bulletEnabled val="1"/>
        </dgm:presLayoutVars>
      </dgm:prSet>
      <dgm:spPr/>
    </dgm:pt>
    <dgm:pt modelId="{62A8EDB1-4534-4ECF-BCE2-F69DD73ED392}" type="pres">
      <dgm:prSet presAssocID="{356D7753-A78A-4752-91EE-EAE13045B543}" presName="spaceBetweenRectangles" presStyleCnt="0"/>
      <dgm:spPr/>
    </dgm:pt>
    <dgm:pt modelId="{56E988F5-D2BA-41A7-9976-E333E7185EDE}" type="pres">
      <dgm:prSet presAssocID="{BCAA9E72-4F6E-4CE1-80C0-950AA6855D7F}" presName="parentLin" presStyleCnt="0"/>
      <dgm:spPr/>
    </dgm:pt>
    <dgm:pt modelId="{7BA959D3-579A-4A72-9AF3-F6B9622FF4C7}" type="pres">
      <dgm:prSet presAssocID="{BCAA9E72-4F6E-4CE1-80C0-950AA6855D7F}" presName="parentLeftMargin" presStyleLbl="node1" presStyleIdx="1" presStyleCnt="6"/>
      <dgm:spPr/>
    </dgm:pt>
    <dgm:pt modelId="{9FA7489A-0A53-48EA-BB10-BA95A9B03B9C}" type="pres">
      <dgm:prSet presAssocID="{BCAA9E72-4F6E-4CE1-80C0-950AA6855D7F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97EA645F-F83F-4AA5-AF0C-B9B34EA7959B}" type="pres">
      <dgm:prSet presAssocID="{BCAA9E72-4F6E-4CE1-80C0-950AA6855D7F}" presName="negativeSpace" presStyleCnt="0"/>
      <dgm:spPr/>
    </dgm:pt>
    <dgm:pt modelId="{3C72653C-56C2-41F1-B85C-6CCD5220160D}" type="pres">
      <dgm:prSet presAssocID="{BCAA9E72-4F6E-4CE1-80C0-950AA6855D7F}" presName="childText" presStyleLbl="conFgAcc1" presStyleIdx="2" presStyleCnt="6">
        <dgm:presLayoutVars>
          <dgm:bulletEnabled val="1"/>
        </dgm:presLayoutVars>
      </dgm:prSet>
      <dgm:spPr/>
    </dgm:pt>
    <dgm:pt modelId="{50209D1A-AD05-419C-B00B-9FDFECB334AE}" type="pres">
      <dgm:prSet presAssocID="{16D00090-F4F7-4016-ADCB-DA7839784031}" presName="spaceBetweenRectangles" presStyleCnt="0"/>
      <dgm:spPr/>
    </dgm:pt>
    <dgm:pt modelId="{98C9BAA3-2A76-4E42-BD75-DBE532C7852B}" type="pres">
      <dgm:prSet presAssocID="{1F22F547-282B-424F-8336-AB7879F04D86}" presName="parentLin" presStyleCnt="0"/>
      <dgm:spPr/>
    </dgm:pt>
    <dgm:pt modelId="{B67F42A7-61A8-45F3-AFC9-A78EB046E342}" type="pres">
      <dgm:prSet presAssocID="{1F22F547-282B-424F-8336-AB7879F04D86}" presName="parentLeftMargin" presStyleLbl="node1" presStyleIdx="2" presStyleCnt="6"/>
      <dgm:spPr/>
    </dgm:pt>
    <dgm:pt modelId="{534DE9A7-FED4-4FD3-878D-880076B64236}" type="pres">
      <dgm:prSet presAssocID="{1F22F547-282B-424F-8336-AB7879F04D86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1552FCF7-47E0-4E23-A23C-62CAD5696A17}" type="pres">
      <dgm:prSet presAssocID="{1F22F547-282B-424F-8336-AB7879F04D86}" presName="negativeSpace" presStyleCnt="0"/>
      <dgm:spPr/>
    </dgm:pt>
    <dgm:pt modelId="{393B3C28-9A2E-430A-B770-54D471507834}" type="pres">
      <dgm:prSet presAssocID="{1F22F547-282B-424F-8336-AB7879F04D86}" presName="childText" presStyleLbl="conFgAcc1" presStyleIdx="3" presStyleCnt="6">
        <dgm:presLayoutVars>
          <dgm:bulletEnabled val="1"/>
        </dgm:presLayoutVars>
      </dgm:prSet>
      <dgm:spPr/>
    </dgm:pt>
    <dgm:pt modelId="{65FCAED0-754F-4266-AD1B-37E8BF283F84}" type="pres">
      <dgm:prSet presAssocID="{A8320161-DE9D-4282-9EBD-AF4BACEA315C}" presName="spaceBetweenRectangles" presStyleCnt="0"/>
      <dgm:spPr/>
    </dgm:pt>
    <dgm:pt modelId="{9CBB82D1-6284-4133-9CB2-5F102A6B0CE4}" type="pres">
      <dgm:prSet presAssocID="{08FA39F4-4381-44C8-8ABF-0521A54E5A7D}" presName="parentLin" presStyleCnt="0"/>
      <dgm:spPr/>
    </dgm:pt>
    <dgm:pt modelId="{D158784E-305B-4120-9DA5-401AAA2DCF7C}" type="pres">
      <dgm:prSet presAssocID="{08FA39F4-4381-44C8-8ABF-0521A54E5A7D}" presName="parentLeftMargin" presStyleLbl="node1" presStyleIdx="3" presStyleCnt="6"/>
      <dgm:spPr/>
    </dgm:pt>
    <dgm:pt modelId="{48C75EEB-642D-4DBC-AE8D-4FD4DD39E4A3}" type="pres">
      <dgm:prSet presAssocID="{08FA39F4-4381-44C8-8ABF-0521A54E5A7D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31EE6DB8-2967-4419-BBFB-2BEDBB175466}" type="pres">
      <dgm:prSet presAssocID="{08FA39F4-4381-44C8-8ABF-0521A54E5A7D}" presName="negativeSpace" presStyleCnt="0"/>
      <dgm:spPr/>
    </dgm:pt>
    <dgm:pt modelId="{930488C9-0C29-4491-A25F-0B78FD1C361B}" type="pres">
      <dgm:prSet presAssocID="{08FA39F4-4381-44C8-8ABF-0521A54E5A7D}" presName="childText" presStyleLbl="conFgAcc1" presStyleIdx="4" presStyleCnt="6">
        <dgm:presLayoutVars>
          <dgm:bulletEnabled val="1"/>
        </dgm:presLayoutVars>
      </dgm:prSet>
      <dgm:spPr/>
    </dgm:pt>
    <dgm:pt modelId="{F7FA8E71-AF15-4C34-842F-80E485CBC3DA}" type="pres">
      <dgm:prSet presAssocID="{DB77A500-AC00-49CD-8F7F-3D124E194E9A}" presName="spaceBetweenRectangles" presStyleCnt="0"/>
      <dgm:spPr/>
    </dgm:pt>
    <dgm:pt modelId="{6E15D029-B0B6-4413-9725-CA0F8801E24A}" type="pres">
      <dgm:prSet presAssocID="{5425391D-A122-4615-B216-E60212A230F0}" presName="parentLin" presStyleCnt="0"/>
      <dgm:spPr/>
    </dgm:pt>
    <dgm:pt modelId="{DC1BC52B-6BCF-48BB-9A3C-638FCE007794}" type="pres">
      <dgm:prSet presAssocID="{5425391D-A122-4615-B216-E60212A230F0}" presName="parentLeftMargin" presStyleLbl="node1" presStyleIdx="4" presStyleCnt="6"/>
      <dgm:spPr/>
    </dgm:pt>
    <dgm:pt modelId="{CEAC87ED-8140-4771-9D3A-14B3DB966F97}" type="pres">
      <dgm:prSet presAssocID="{5425391D-A122-4615-B216-E60212A230F0}" presName="parentText" presStyleLbl="node1" presStyleIdx="5" presStyleCnt="6">
        <dgm:presLayoutVars>
          <dgm:chMax val="0"/>
          <dgm:bulletEnabled val="1"/>
        </dgm:presLayoutVars>
      </dgm:prSet>
      <dgm:spPr/>
    </dgm:pt>
    <dgm:pt modelId="{88973710-E64F-47D1-9231-7E586C6A7F65}" type="pres">
      <dgm:prSet presAssocID="{5425391D-A122-4615-B216-E60212A230F0}" presName="negativeSpace" presStyleCnt="0"/>
      <dgm:spPr/>
    </dgm:pt>
    <dgm:pt modelId="{F84F1D7E-FF26-47B1-B63D-B7E6012483C3}" type="pres">
      <dgm:prSet presAssocID="{5425391D-A122-4615-B216-E60212A230F0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C9A2F313-95C0-45F9-907E-F496215F609E}" srcId="{D208A78D-7BAF-456B-A52E-F4D61D20EE1B}" destId="{5425391D-A122-4615-B216-E60212A230F0}" srcOrd="5" destOrd="0" parTransId="{3FA7F42D-62D2-4C18-935E-087EC37C4AA5}" sibTransId="{EF8116D8-ECAC-4CAE-83C8-937BB84A6108}"/>
    <dgm:cxn modelId="{FE435715-3C98-4BA8-8544-9B9E7B77331E}" type="presOf" srcId="{D208A78D-7BAF-456B-A52E-F4D61D20EE1B}" destId="{52AF479B-D2FE-42AC-BF95-1966694A16D1}" srcOrd="0" destOrd="0" presId="urn:microsoft.com/office/officeart/2005/8/layout/list1"/>
    <dgm:cxn modelId="{D2292E3A-105C-4F5D-AAB8-A980D28181DD}" type="presOf" srcId="{5425391D-A122-4615-B216-E60212A230F0}" destId="{DC1BC52B-6BCF-48BB-9A3C-638FCE007794}" srcOrd="0" destOrd="0" presId="urn:microsoft.com/office/officeart/2005/8/layout/list1"/>
    <dgm:cxn modelId="{7F0B045C-95BE-48A2-BE58-036C16F31B17}" srcId="{D208A78D-7BAF-456B-A52E-F4D61D20EE1B}" destId="{8846F1D1-5128-4FA0-BBC7-418DB26A7BEC}" srcOrd="1" destOrd="0" parTransId="{FFACEBD2-F458-414C-A141-3F7DC09703F1}" sibTransId="{356D7753-A78A-4752-91EE-EAE13045B543}"/>
    <dgm:cxn modelId="{1FB4CE63-BAD2-48CF-881E-C7E13C221A67}" srcId="{D208A78D-7BAF-456B-A52E-F4D61D20EE1B}" destId="{2F326613-D375-4421-8428-AA5DDAB65119}" srcOrd="0" destOrd="0" parTransId="{84DA07BC-FE30-48C0-A10F-FA9AB947B80F}" sibTransId="{C3B557F5-8534-4DA1-91DE-53D529B04F2C}"/>
    <dgm:cxn modelId="{CD1F5065-DFA9-48E0-B12F-C70EFEC9630E}" type="presOf" srcId="{08FA39F4-4381-44C8-8ABF-0521A54E5A7D}" destId="{48C75EEB-642D-4DBC-AE8D-4FD4DD39E4A3}" srcOrd="1" destOrd="0" presId="urn:microsoft.com/office/officeart/2005/8/layout/list1"/>
    <dgm:cxn modelId="{82F75F46-B767-48FE-9E3F-5F88EF98F8E5}" type="presOf" srcId="{1F22F547-282B-424F-8336-AB7879F04D86}" destId="{B67F42A7-61A8-45F3-AFC9-A78EB046E342}" srcOrd="0" destOrd="0" presId="urn:microsoft.com/office/officeart/2005/8/layout/list1"/>
    <dgm:cxn modelId="{69CD5D4B-E192-4CA6-89EC-731609EC977B}" srcId="{D208A78D-7BAF-456B-A52E-F4D61D20EE1B}" destId="{BCAA9E72-4F6E-4CE1-80C0-950AA6855D7F}" srcOrd="2" destOrd="0" parTransId="{FA9B03B3-31D8-4A3C-A770-436DB4D84637}" sibTransId="{16D00090-F4F7-4016-ADCB-DA7839784031}"/>
    <dgm:cxn modelId="{EF5BE855-7256-4F2B-8491-FFBDFE8CD28D}" type="presOf" srcId="{08FA39F4-4381-44C8-8ABF-0521A54E5A7D}" destId="{D158784E-305B-4120-9DA5-401AAA2DCF7C}" srcOrd="0" destOrd="0" presId="urn:microsoft.com/office/officeart/2005/8/layout/list1"/>
    <dgm:cxn modelId="{A9AE1876-BA37-4B5A-9209-841FED26893E}" type="presOf" srcId="{BCAA9E72-4F6E-4CE1-80C0-950AA6855D7F}" destId="{9FA7489A-0A53-48EA-BB10-BA95A9B03B9C}" srcOrd="1" destOrd="0" presId="urn:microsoft.com/office/officeart/2005/8/layout/list1"/>
    <dgm:cxn modelId="{5A32BF78-C52F-4F2F-8522-B72DABA1E3EE}" type="presOf" srcId="{5425391D-A122-4615-B216-E60212A230F0}" destId="{CEAC87ED-8140-4771-9D3A-14B3DB966F97}" srcOrd="1" destOrd="0" presId="urn:microsoft.com/office/officeart/2005/8/layout/list1"/>
    <dgm:cxn modelId="{61BC0859-E0A8-4ED0-813F-D014BE1381A1}" type="presOf" srcId="{2F326613-D375-4421-8428-AA5DDAB65119}" destId="{B49E038F-6622-4A11-95AE-01649476AF13}" srcOrd="1" destOrd="0" presId="urn:microsoft.com/office/officeart/2005/8/layout/list1"/>
    <dgm:cxn modelId="{623424A4-AB78-4322-ACD9-1CA5D3286D01}" type="presOf" srcId="{BCAA9E72-4F6E-4CE1-80C0-950AA6855D7F}" destId="{7BA959D3-579A-4A72-9AF3-F6B9622FF4C7}" srcOrd="0" destOrd="0" presId="urn:microsoft.com/office/officeart/2005/8/layout/list1"/>
    <dgm:cxn modelId="{87F129A6-A85E-4E51-B666-AA86FADD34F4}" srcId="{D208A78D-7BAF-456B-A52E-F4D61D20EE1B}" destId="{08FA39F4-4381-44C8-8ABF-0521A54E5A7D}" srcOrd="4" destOrd="0" parTransId="{852048AD-5439-4750-AB46-2A525AD3A2EF}" sibTransId="{DB77A500-AC00-49CD-8F7F-3D124E194E9A}"/>
    <dgm:cxn modelId="{BB6A15BA-09D1-440A-ABA6-B1D891A32756}" srcId="{D208A78D-7BAF-456B-A52E-F4D61D20EE1B}" destId="{1F22F547-282B-424F-8336-AB7879F04D86}" srcOrd="3" destOrd="0" parTransId="{2C6DCEAB-4AFE-4917-9466-9E3552EA078F}" sibTransId="{A8320161-DE9D-4282-9EBD-AF4BACEA315C}"/>
    <dgm:cxn modelId="{0CBBC9C6-C2BF-419D-8C24-FD519D7CDB93}" type="presOf" srcId="{1F22F547-282B-424F-8336-AB7879F04D86}" destId="{534DE9A7-FED4-4FD3-878D-880076B64236}" srcOrd="1" destOrd="0" presId="urn:microsoft.com/office/officeart/2005/8/layout/list1"/>
    <dgm:cxn modelId="{BB7457CA-191E-4DA4-B59C-E001DF62605A}" type="presOf" srcId="{8846F1D1-5128-4FA0-BBC7-418DB26A7BEC}" destId="{9865E6D4-586E-4167-864F-A132E706D55A}" srcOrd="1" destOrd="0" presId="urn:microsoft.com/office/officeart/2005/8/layout/list1"/>
    <dgm:cxn modelId="{C6ABBCCB-00ED-44BB-8542-5BAC455896AA}" type="presOf" srcId="{8846F1D1-5128-4FA0-BBC7-418DB26A7BEC}" destId="{58686B4E-5E81-4FA6-AD52-22A5B2639496}" srcOrd="0" destOrd="0" presId="urn:microsoft.com/office/officeart/2005/8/layout/list1"/>
    <dgm:cxn modelId="{EB81CAE5-8887-4906-BBA4-7F045780B8DA}" type="presOf" srcId="{2F326613-D375-4421-8428-AA5DDAB65119}" destId="{BF3F4C4C-A2A7-42CC-AF61-D87F0AA23487}" srcOrd="0" destOrd="0" presId="urn:microsoft.com/office/officeart/2005/8/layout/list1"/>
    <dgm:cxn modelId="{265890D2-7B94-47DF-8FD3-8D76D74CAABB}" type="presParOf" srcId="{52AF479B-D2FE-42AC-BF95-1966694A16D1}" destId="{B41E1E19-FC1A-4BF3-8971-E10B3D31326B}" srcOrd="0" destOrd="0" presId="urn:microsoft.com/office/officeart/2005/8/layout/list1"/>
    <dgm:cxn modelId="{53D0A3FF-FE94-49D4-A7FE-9CAF4C19BCA5}" type="presParOf" srcId="{B41E1E19-FC1A-4BF3-8971-E10B3D31326B}" destId="{BF3F4C4C-A2A7-42CC-AF61-D87F0AA23487}" srcOrd="0" destOrd="0" presId="urn:microsoft.com/office/officeart/2005/8/layout/list1"/>
    <dgm:cxn modelId="{4B26B276-731C-420B-A755-CF4A23E2B808}" type="presParOf" srcId="{B41E1E19-FC1A-4BF3-8971-E10B3D31326B}" destId="{B49E038F-6622-4A11-95AE-01649476AF13}" srcOrd="1" destOrd="0" presId="urn:microsoft.com/office/officeart/2005/8/layout/list1"/>
    <dgm:cxn modelId="{37A835B1-074A-4488-A930-BD8B4BF8F8EA}" type="presParOf" srcId="{52AF479B-D2FE-42AC-BF95-1966694A16D1}" destId="{293C43A3-ADE1-4CEB-95D1-6409F5B90D44}" srcOrd="1" destOrd="0" presId="urn:microsoft.com/office/officeart/2005/8/layout/list1"/>
    <dgm:cxn modelId="{5658B176-82A7-40C6-B93C-CA5641EE7E4E}" type="presParOf" srcId="{52AF479B-D2FE-42AC-BF95-1966694A16D1}" destId="{604F4791-3C36-46D4-B08B-2956E27D1D66}" srcOrd="2" destOrd="0" presId="urn:microsoft.com/office/officeart/2005/8/layout/list1"/>
    <dgm:cxn modelId="{F56C80CA-B365-458C-B1FE-3883AF7A31E3}" type="presParOf" srcId="{52AF479B-D2FE-42AC-BF95-1966694A16D1}" destId="{B243A9B1-142C-4FB2-9297-25780A120E2D}" srcOrd="3" destOrd="0" presId="urn:microsoft.com/office/officeart/2005/8/layout/list1"/>
    <dgm:cxn modelId="{DC0331F5-4CB3-4359-9999-69C7D9015D18}" type="presParOf" srcId="{52AF479B-D2FE-42AC-BF95-1966694A16D1}" destId="{5BCB49CF-3F66-4E50-9570-19DD062C255D}" srcOrd="4" destOrd="0" presId="urn:microsoft.com/office/officeart/2005/8/layout/list1"/>
    <dgm:cxn modelId="{2AE6BBDB-3F83-4749-BA9D-0A119C3D7465}" type="presParOf" srcId="{5BCB49CF-3F66-4E50-9570-19DD062C255D}" destId="{58686B4E-5E81-4FA6-AD52-22A5B2639496}" srcOrd="0" destOrd="0" presId="urn:microsoft.com/office/officeart/2005/8/layout/list1"/>
    <dgm:cxn modelId="{B2A780C1-4BCC-4283-9465-35EB53245192}" type="presParOf" srcId="{5BCB49CF-3F66-4E50-9570-19DD062C255D}" destId="{9865E6D4-586E-4167-864F-A132E706D55A}" srcOrd="1" destOrd="0" presId="urn:microsoft.com/office/officeart/2005/8/layout/list1"/>
    <dgm:cxn modelId="{181FDD38-31AF-45C7-9C9A-4A4DE3CE4B17}" type="presParOf" srcId="{52AF479B-D2FE-42AC-BF95-1966694A16D1}" destId="{7E63B13E-D2CF-4DD7-A226-3C10961F68E0}" srcOrd="5" destOrd="0" presId="urn:microsoft.com/office/officeart/2005/8/layout/list1"/>
    <dgm:cxn modelId="{3A5792FE-4F2F-4953-8DB9-A44D07CA13B3}" type="presParOf" srcId="{52AF479B-D2FE-42AC-BF95-1966694A16D1}" destId="{7731AA1C-3165-4A50-BDAC-EA4CC030E6D8}" srcOrd="6" destOrd="0" presId="urn:microsoft.com/office/officeart/2005/8/layout/list1"/>
    <dgm:cxn modelId="{BE48E4D8-BB52-42F2-AF0E-50459E724A5D}" type="presParOf" srcId="{52AF479B-D2FE-42AC-BF95-1966694A16D1}" destId="{62A8EDB1-4534-4ECF-BCE2-F69DD73ED392}" srcOrd="7" destOrd="0" presId="urn:microsoft.com/office/officeart/2005/8/layout/list1"/>
    <dgm:cxn modelId="{FD62A799-3C51-4054-83E9-D8CBCB1E3CAE}" type="presParOf" srcId="{52AF479B-D2FE-42AC-BF95-1966694A16D1}" destId="{56E988F5-D2BA-41A7-9976-E333E7185EDE}" srcOrd="8" destOrd="0" presId="urn:microsoft.com/office/officeart/2005/8/layout/list1"/>
    <dgm:cxn modelId="{0852EBE7-102A-4D4D-A3B9-EE2930F31547}" type="presParOf" srcId="{56E988F5-D2BA-41A7-9976-E333E7185EDE}" destId="{7BA959D3-579A-4A72-9AF3-F6B9622FF4C7}" srcOrd="0" destOrd="0" presId="urn:microsoft.com/office/officeart/2005/8/layout/list1"/>
    <dgm:cxn modelId="{D82D3B3F-1C07-4468-8487-F6E40256647F}" type="presParOf" srcId="{56E988F5-D2BA-41A7-9976-E333E7185EDE}" destId="{9FA7489A-0A53-48EA-BB10-BA95A9B03B9C}" srcOrd="1" destOrd="0" presId="urn:microsoft.com/office/officeart/2005/8/layout/list1"/>
    <dgm:cxn modelId="{E50A7395-7AA8-433F-9C01-EDB8F4CD270A}" type="presParOf" srcId="{52AF479B-D2FE-42AC-BF95-1966694A16D1}" destId="{97EA645F-F83F-4AA5-AF0C-B9B34EA7959B}" srcOrd="9" destOrd="0" presId="urn:microsoft.com/office/officeart/2005/8/layout/list1"/>
    <dgm:cxn modelId="{8DA3A5C0-5A30-418B-AF63-3E86B15BEF4F}" type="presParOf" srcId="{52AF479B-D2FE-42AC-BF95-1966694A16D1}" destId="{3C72653C-56C2-41F1-B85C-6CCD5220160D}" srcOrd="10" destOrd="0" presId="urn:microsoft.com/office/officeart/2005/8/layout/list1"/>
    <dgm:cxn modelId="{FF19BFA0-888C-4DF2-AC7A-B5FCC8584C7F}" type="presParOf" srcId="{52AF479B-D2FE-42AC-BF95-1966694A16D1}" destId="{50209D1A-AD05-419C-B00B-9FDFECB334AE}" srcOrd="11" destOrd="0" presId="urn:microsoft.com/office/officeart/2005/8/layout/list1"/>
    <dgm:cxn modelId="{7C7D3561-3E6A-41F4-B7FF-AFC66A9BC6F7}" type="presParOf" srcId="{52AF479B-D2FE-42AC-BF95-1966694A16D1}" destId="{98C9BAA3-2A76-4E42-BD75-DBE532C7852B}" srcOrd="12" destOrd="0" presId="urn:microsoft.com/office/officeart/2005/8/layout/list1"/>
    <dgm:cxn modelId="{CBCBA3BD-790C-4B0D-B3BA-324905A0AEC7}" type="presParOf" srcId="{98C9BAA3-2A76-4E42-BD75-DBE532C7852B}" destId="{B67F42A7-61A8-45F3-AFC9-A78EB046E342}" srcOrd="0" destOrd="0" presId="urn:microsoft.com/office/officeart/2005/8/layout/list1"/>
    <dgm:cxn modelId="{B27D1F7F-7168-47C9-AECA-6606C2E37FAC}" type="presParOf" srcId="{98C9BAA3-2A76-4E42-BD75-DBE532C7852B}" destId="{534DE9A7-FED4-4FD3-878D-880076B64236}" srcOrd="1" destOrd="0" presId="urn:microsoft.com/office/officeart/2005/8/layout/list1"/>
    <dgm:cxn modelId="{74C83D1F-AB4B-4E84-B9A9-9A4A6B0FF518}" type="presParOf" srcId="{52AF479B-D2FE-42AC-BF95-1966694A16D1}" destId="{1552FCF7-47E0-4E23-A23C-62CAD5696A17}" srcOrd="13" destOrd="0" presId="urn:microsoft.com/office/officeart/2005/8/layout/list1"/>
    <dgm:cxn modelId="{1C399C2A-91DD-469E-B08C-B819F40ABDF6}" type="presParOf" srcId="{52AF479B-D2FE-42AC-BF95-1966694A16D1}" destId="{393B3C28-9A2E-430A-B770-54D471507834}" srcOrd="14" destOrd="0" presId="urn:microsoft.com/office/officeart/2005/8/layout/list1"/>
    <dgm:cxn modelId="{62E74826-A113-4BD4-BA39-B536732F0DA8}" type="presParOf" srcId="{52AF479B-D2FE-42AC-BF95-1966694A16D1}" destId="{65FCAED0-754F-4266-AD1B-37E8BF283F84}" srcOrd="15" destOrd="0" presId="urn:microsoft.com/office/officeart/2005/8/layout/list1"/>
    <dgm:cxn modelId="{15B1BDCF-0CAB-4028-AAA2-377DE5664851}" type="presParOf" srcId="{52AF479B-D2FE-42AC-BF95-1966694A16D1}" destId="{9CBB82D1-6284-4133-9CB2-5F102A6B0CE4}" srcOrd="16" destOrd="0" presId="urn:microsoft.com/office/officeart/2005/8/layout/list1"/>
    <dgm:cxn modelId="{0DC356A7-573B-46A0-9D18-59C4BC841DCC}" type="presParOf" srcId="{9CBB82D1-6284-4133-9CB2-5F102A6B0CE4}" destId="{D158784E-305B-4120-9DA5-401AAA2DCF7C}" srcOrd="0" destOrd="0" presId="urn:microsoft.com/office/officeart/2005/8/layout/list1"/>
    <dgm:cxn modelId="{F5DE4193-32C0-4A44-B6CA-865538E741F8}" type="presParOf" srcId="{9CBB82D1-6284-4133-9CB2-5F102A6B0CE4}" destId="{48C75EEB-642D-4DBC-AE8D-4FD4DD39E4A3}" srcOrd="1" destOrd="0" presId="urn:microsoft.com/office/officeart/2005/8/layout/list1"/>
    <dgm:cxn modelId="{2F376507-419E-4B9F-9DAA-98F4067FADCB}" type="presParOf" srcId="{52AF479B-D2FE-42AC-BF95-1966694A16D1}" destId="{31EE6DB8-2967-4419-BBFB-2BEDBB175466}" srcOrd="17" destOrd="0" presId="urn:microsoft.com/office/officeart/2005/8/layout/list1"/>
    <dgm:cxn modelId="{78CAF043-9809-4A06-A15C-95D3A82BA63D}" type="presParOf" srcId="{52AF479B-D2FE-42AC-BF95-1966694A16D1}" destId="{930488C9-0C29-4491-A25F-0B78FD1C361B}" srcOrd="18" destOrd="0" presId="urn:microsoft.com/office/officeart/2005/8/layout/list1"/>
    <dgm:cxn modelId="{EA61D15F-DD0F-4651-B394-EDDDF741CE04}" type="presParOf" srcId="{52AF479B-D2FE-42AC-BF95-1966694A16D1}" destId="{F7FA8E71-AF15-4C34-842F-80E485CBC3DA}" srcOrd="19" destOrd="0" presId="urn:microsoft.com/office/officeart/2005/8/layout/list1"/>
    <dgm:cxn modelId="{A4AF79C0-37E7-40A2-96E4-A7E496E1A51F}" type="presParOf" srcId="{52AF479B-D2FE-42AC-BF95-1966694A16D1}" destId="{6E15D029-B0B6-4413-9725-CA0F8801E24A}" srcOrd="20" destOrd="0" presId="urn:microsoft.com/office/officeart/2005/8/layout/list1"/>
    <dgm:cxn modelId="{C1ACDB7F-661C-42D3-B6AE-33B41BDF487E}" type="presParOf" srcId="{6E15D029-B0B6-4413-9725-CA0F8801E24A}" destId="{DC1BC52B-6BCF-48BB-9A3C-638FCE007794}" srcOrd="0" destOrd="0" presId="urn:microsoft.com/office/officeart/2005/8/layout/list1"/>
    <dgm:cxn modelId="{71A2F02C-12E3-4599-A612-026910557A1D}" type="presParOf" srcId="{6E15D029-B0B6-4413-9725-CA0F8801E24A}" destId="{CEAC87ED-8140-4771-9D3A-14B3DB966F97}" srcOrd="1" destOrd="0" presId="urn:microsoft.com/office/officeart/2005/8/layout/list1"/>
    <dgm:cxn modelId="{0D7F7517-4D99-4634-8A28-39CB494DBAFA}" type="presParOf" srcId="{52AF479B-D2FE-42AC-BF95-1966694A16D1}" destId="{88973710-E64F-47D1-9231-7E586C6A7F65}" srcOrd="21" destOrd="0" presId="urn:microsoft.com/office/officeart/2005/8/layout/list1"/>
    <dgm:cxn modelId="{31D34DE3-2D9D-4259-8050-6FEB7095D774}" type="presParOf" srcId="{52AF479B-D2FE-42AC-BF95-1966694A16D1}" destId="{F84F1D7E-FF26-47B1-B63D-B7E6012483C3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252DA16-3F70-4675-88FE-6ECD14782B8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E7AC35C1-088B-44AC-8902-603FE8862D6F}">
      <dgm:prSet phldrT="[Testo]" custT="1"/>
      <dgm:spPr/>
      <dgm:t>
        <a:bodyPr/>
        <a:lstStyle/>
        <a:p>
          <a:r>
            <a:rPr lang="it-IT" sz="1600" b="1" dirty="0" err="1"/>
            <a:t>Right</a:t>
          </a:r>
          <a:r>
            <a:rPr lang="it-IT" sz="1600" b="1" dirty="0"/>
            <a:t> to </a:t>
          </a:r>
          <a:r>
            <a:rPr lang="it-IT" sz="1600" b="1" dirty="0" err="1"/>
            <a:t>appoint</a:t>
          </a:r>
          <a:br>
            <a:rPr lang="it-IT" sz="1600" b="1" dirty="0"/>
          </a:br>
          <a:r>
            <a:rPr lang="it-IT" sz="1600" b="1" dirty="0"/>
            <a:t>a private </a:t>
          </a:r>
          <a:r>
            <a:rPr lang="it-IT" sz="1600" b="1" dirty="0" err="1"/>
            <a:t>lawyer</a:t>
          </a:r>
          <a:endParaRPr lang="it-IT" sz="1600" b="1" dirty="0"/>
        </a:p>
      </dgm:t>
    </dgm:pt>
    <dgm:pt modelId="{658EC0DC-4D18-4170-873A-6272050C47D3}" type="parTrans" cxnId="{6E1C5487-ABA0-4412-9BAA-BD0A6044E51A}">
      <dgm:prSet/>
      <dgm:spPr/>
      <dgm:t>
        <a:bodyPr/>
        <a:lstStyle/>
        <a:p>
          <a:endParaRPr lang="it-IT"/>
        </a:p>
      </dgm:t>
    </dgm:pt>
    <dgm:pt modelId="{0872840A-C615-44D8-99A5-0FF479CE562B}" type="sibTrans" cxnId="{6E1C5487-ABA0-4412-9BAA-BD0A6044E51A}">
      <dgm:prSet/>
      <dgm:spPr/>
      <dgm:t>
        <a:bodyPr/>
        <a:lstStyle/>
        <a:p>
          <a:endParaRPr lang="it-IT"/>
        </a:p>
      </dgm:t>
    </dgm:pt>
    <dgm:pt modelId="{4E00FA6F-5275-40F9-91C7-BBA9828FCABD}">
      <dgm:prSet phldrT="[Testo]" custT="1"/>
      <dgm:spPr/>
      <dgm:t>
        <a:bodyPr/>
        <a:lstStyle/>
        <a:p>
          <a:r>
            <a:rPr lang="it-IT" sz="1800" b="1" i="0" dirty="0" err="1"/>
            <a:t>Article</a:t>
          </a:r>
          <a:r>
            <a:rPr lang="it-IT" sz="1800" b="1" i="0" dirty="0"/>
            <a:t> 69 c.p.p.</a:t>
          </a:r>
        </a:p>
      </dgm:t>
    </dgm:pt>
    <dgm:pt modelId="{02C2F7C6-8E26-48AA-BE9A-AFE90AD1E373}" type="parTrans" cxnId="{D270DD6D-5256-4ED0-A824-983AB570AC22}">
      <dgm:prSet/>
      <dgm:spPr/>
      <dgm:t>
        <a:bodyPr/>
        <a:lstStyle/>
        <a:p>
          <a:endParaRPr lang="it-IT"/>
        </a:p>
      </dgm:t>
    </dgm:pt>
    <dgm:pt modelId="{DCB9D96B-FE82-48F7-A476-02C4AEB52E22}" type="sibTrans" cxnId="{D270DD6D-5256-4ED0-A824-983AB570AC22}">
      <dgm:prSet/>
      <dgm:spPr/>
      <dgm:t>
        <a:bodyPr/>
        <a:lstStyle/>
        <a:p>
          <a:endParaRPr lang="it-IT"/>
        </a:p>
      </dgm:t>
    </dgm:pt>
    <dgm:pt modelId="{A734414A-07E3-40AE-9A90-3D79569ED0AF}">
      <dgm:prSet phldrT="[Testo]" custT="1"/>
      <dgm:spPr/>
      <dgm:t>
        <a:bodyPr/>
        <a:lstStyle/>
        <a:p>
          <a:r>
            <a:rPr lang="en-US" sz="1600" b="1" dirty="0"/>
            <a:t>Right to directly</a:t>
          </a:r>
          <a:br>
            <a:rPr lang="en-US" sz="1600" b="1" dirty="0"/>
          </a:br>
          <a:r>
            <a:rPr lang="en-US" sz="1600" b="1" dirty="0"/>
            <a:t>address a court</a:t>
          </a:r>
          <a:endParaRPr lang="it-IT" sz="1600" b="1" dirty="0"/>
        </a:p>
      </dgm:t>
    </dgm:pt>
    <dgm:pt modelId="{76F026CD-8F74-424A-97A2-A60B9F5F4286}" type="parTrans" cxnId="{0BF2DC85-A1FD-4654-99DF-AC29B417D876}">
      <dgm:prSet/>
      <dgm:spPr/>
      <dgm:t>
        <a:bodyPr/>
        <a:lstStyle/>
        <a:p>
          <a:endParaRPr lang="it-IT"/>
        </a:p>
      </dgm:t>
    </dgm:pt>
    <dgm:pt modelId="{C579BCEE-238B-4427-BF67-751E3A1B065B}" type="sibTrans" cxnId="{0BF2DC85-A1FD-4654-99DF-AC29B417D876}">
      <dgm:prSet/>
      <dgm:spPr/>
      <dgm:t>
        <a:bodyPr/>
        <a:lstStyle/>
        <a:p>
          <a:endParaRPr lang="it-IT"/>
        </a:p>
      </dgm:t>
    </dgm:pt>
    <dgm:pt modelId="{CC2DC900-A3F9-40CA-A6E4-6111CE3EBDE6}">
      <dgm:prSet phldrT="[Testo]" custT="1"/>
      <dgm:spPr/>
      <dgm:t>
        <a:bodyPr/>
        <a:lstStyle/>
        <a:p>
          <a:r>
            <a:rPr lang="it-IT" sz="1400" b="1" i="0" dirty="0" err="1"/>
            <a:t>Article</a:t>
          </a:r>
          <a:r>
            <a:rPr lang="it-IT" sz="1400" b="1" i="0" dirty="0"/>
            <a:t> 121 c.p.p.</a:t>
          </a:r>
          <a:endParaRPr lang="it-IT" sz="1400" b="1" u="none" dirty="0"/>
        </a:p>
      </dgm:t>
    </dgm:pt>
    <dgm:pt modelId="{B0391FBB-1BE5-4DA4-95FC-56866EB9F0D4}" type="parTrans" cxnId="{EEBD87E2-FEA8-4CC9-A9A8-B0CE5BE687C3}">
      <dgm:prSet/>
      <dgm:spPr/>
      <dgm:t>
        <a:bodyPr/>
        <a:lstStyle/>
        <a:p>
          <a:endParaRPr lang="it-IT"/>
        </a:p>
      </dgm:t>
    </dgm:pt>
    <dgm:pt modelId="{5E57C780-B586-478E-82A6-B7A78D4EACA4}" type="sibTrans" cxnId="{EEBD87E2-FEA8-4CC9-A9A8-B0CE5BE687C3}">
      <dgm:prSet/>
      <dgm:spPr/>
      <dgm:t>
        <a:bodyPr/>
        <a:lstStyle/>
        <a:p>
          <a:endParaRPr lang="it-IT"/>
        </a:p>
      </dgm:t>
    </dgm:pt>
    <dgm:pt modelId="{F28CE793-0C9E-48DD-8EC4-23A105B02C93}">
      <dgm:prSet phldrT="[Testo]" custT="1"/>
      <dgm:spPr/>
      <dgm:t>
        <a:bodyPr/>
        <a:lstStyle/>
        <a:p>
          <a:r>
            <a:rPr lang="it-IT" sz="1600" b="1" u="none" dirty="0" err="1"/>
            <a:t>Right</a:t>
          </a:r>
          <a:r>
            <a:rPr lang="it-IT" sz="1600" b="1" u="none" dirty="0"/>
            <a:t> to </a:t>
          </a:r>
          <a:r>
            <a:rPr lang="it-IT" sz="1600" b="1" u="none" dirty="0" err="1"/>
            <a:t>evidence</a:t>
          </a:r>
          <a:endParaRPr lang="it-IT" sz="1600" b="1" u="none" dirty="0"/>
        </a:p>
      </dgm:t>
    </dgm:pt>
    <dgm:pt modelId="{AC4F8E6D-63CB-4920-AFDA-65C51142FEC5}" type="parTrans" cxnId="{F6820D4C-7726-4342-9258-57EEFB84711D}">
      <dgm:prSet/>
      <dgm:spPr/>
      <dgm:t>
        <a:bodyPr/>
        <a:lstStyle/>
        <a:p>
          <a:endParaRPr lang="it-IT"/>
        </a:p>
      </dgm:t>
    </dgm:pt>
    <dgm:pt modelId="{F3CF6D61-52D6-4BA3-A609-C0E26FEC58E0}" type="sibTrans" cxnId="{F6820D4C-7726-4342-9258-57EEFB84711D}">
      <dgm:prSet/>
      <dgm:spPr/>
      <dgm:t>
        <a:bodyPr/>
        <a:lstStyle/>
        <a:p>
          <a:endParaRPr lang="it-IT"/>
        </a:p>
      </dgm:t>
    </dgm:pt>
    <dgm:pt modelId="{1AFA859A-62B3-4FA4-94AB-F26519CE1466}">
      <dgm:prSet phldrT="[Testo]" custT="1"/>
      <dgm:spPr/>
      <dgm:t>
        <a:bodyPr/>
        <a:lstStyle/>
        <a:p>
          <a:r>
            <a:rPr lang="it-IT" sz="1400" b="1" u="none" dirty="0"/>
            <a:t>The </a:t>
          </a:r>
          <a:r>
            <a:rPr lang="it-IT" sz="1400" b="1" u="none" dirty="0" err="1"/>
            <a:t>right</a:t>
          </a:r>
          <a:r>
            <a:rPr lang="it-IT" sz="1400" b="1" u="none" dirty="0"/>
            <a:t> to </a:t>
          </a:r>
          <a:r>
            <a:rPr lang="it-IT" sz="1400" b="1" u="none" dirty="0" err="1"/>
            <a:t>present</a:t>
          </a:r>
          <a:r>
            <a:rPr lang="it-IT" sz="1400" b="1" u="none" dirty="0"/>
            <a:t> </a:t>
          </a:r>
          <a:r>
            <a:rPr lang="it-IT" sz="1400" b="1" i="1" u="none" dirty="0"/>
            <a:t>memoranda</a:t>
          </a:r>
          <a:r>
            <a:rPr lang="it-IT" sz="1400" b="1" i="0" u="none" dirty="0"/>
            <a:t> and </a:t>
          </a:r>
          <a:r>
            <a:rPr lang="it-IT" sz="1400" b="1" i="0" u="none" dirty="0" err="1"/>
            <a:t>written</a:t>
          </a:r>
          <a:r>
            <a:rPr lang="it-IT" sz="1400" b="1" i="0" u="none" dirty="0"/>
            <a:t> </a:t>
          </a:r>
          <a:r>
            <a:rPr lang="it-IT" sz="1400" b="1" i="0" u="none" dirty="0" err="1"/>
            <a:t>requests</a:t>
          </a:r>
          <a:r>
            <a:rPr lang="it-IT" sz="1400" b="1" i="0" u="none" dirty="0"/>
            <a:t> to the </a:t>
          </a:r>
          <a:r>
            <a:rPr lang="it-IT" sz="1400" b="1" i="0" u="none" dirty="0" err="1"/>
            <a:t>judge</a:t>
          </a:r>
          <a:endParaRPr lang="it-IT" sz="1400" b="1" u="none" dirty="0"/>
        </a:p>
      </dgm:t>
    </dgm:pt>
    <dgm:pt modelId="{CCCC09B2-A133-4630-B974-E2644D962D91}" type="parTrans" cxnId="{4E0DA273-3B2A-47C4-B5BC-665747F819B8}">
      <dgm:prSet/>
      <dgm:spPr/>
      <dgm:t>
        <a:bodyPr/>
        <a:lstStyle/>
        <a:p>
          <a:endParaRPr lang="it-IT"/>
        </a:p>
      </dgm:t>
    </dgm:pt>
    <dgm:pt modelId="{5C2B93D2-BB78-4E8C-85E2-C334167F6CB8}" type="sibTrans" cxnId="{4E0DA273-3B2A-47C4-B5BC-665747F819B8}">
      <dgm:prSet/>
      <dgm:spPr/>
      <dgm:t>
        <a:bodyPr/>
        <a:lstStyle/>
        <a:p>
          <a:endParaRPr lang="it-IT"/>
        </a:p>
      </dgm:t>
    </dgm:pt>
    <dgm:pt modelId="{EDB61C43-A01F-4032-9778-868A403E6E08}">
      <dgm:prSet phldrT="[Testo]" custT="1"/>
      <dgm:spPr/>
      <dgm:t>
        <a:bodyPr/>
        <a:lstStyle/>
        <a:p>
          <a:r>
            <a:rPr lang="en-US" sz="1600" b="1" u="none" dirty="0"/>
            <a:t>Right to special evidentiary hearings</a:t>
          </a:r>
          <a:br>
            <a:rPr lang="en-US" sz="1600" b="1" u="none" dirty="0"/>
          </a:br>
          <a:r>
            <a:rPr lang="en-US" sz="1600" b="1" u="none" dirty="0"/>
            <a:t>in the pretrial stage</a:t>
          </a:r>
          <a:endParaRPr lang="it-IT" sz="1600" b="1" u="none" dirty="0"/>
        </a:p>
      </dgm:t>
    </dgm:pt>
    <dgm:pt modelId="{0413796E-F22B-4CE8-9FD4-424366A14236}" type="parTrans" cxnId="{D77F4830-203A-453E-A890-542BFFFE52AE}">
      <dgm:prSet/>
      <dgm:spPr/>
      <dgm:t>
        <a:bodyPr/>
        <a:lstStyle/>
        <a:p>
          <a:endParaRPr lang="it-IT"/>
        </a:p>
      </dgm:t>
    </dgm:pt>
    <dgm:pt modelId="{F07A8228-5978-4524-9AC3-1723ACC07EB5}" type="sibTrans" cxnId="{D77F4830-203A-453E-A890-542BFFFE52AE}">
      <dgm:prSet/>
      <dgm:spPr/>
      <dgm:t>
        <a:bodyPr/>
        <a:lstStyle/>
        <a:p>
          <a:endParaRPr lang="it-IT"/>
        </a:p>
      </dgm:t>
    </dgm:pt>
    <dgm:pt modelId="{99BB483C-411F-4DBF-B5DA-A91AE1BC642D}">
      <dgm:prSet phldrT="[Testo]" custT="1"/>
      <dgm:spPr/>
      <dgm:t>
        <a:bodyPr/>
        <a:lstStyle/>
        <a:p>
          <a:r>
            <a:rPr lang="it-IT" sz="1600" b="1" u="none" dirty="0" err="1"/>
            <a:t>Right</a:t>
          </a:r>
          <a:r>
            <a:rPr lang="it-IT" sz="1600" b="1" u="none" dirty="0"/>
            <a:t> to </a:t>
          </a:r>
          <a:r>
            <a:rPr lang="it-IT" sz="1600" b="1" u="none" dirty="0" err="1"/>
            <a:t>perform</a:t>
          </a:r>
          <a:r>
            <a:rPr lang="it-IT" sz="1600" b="1" u="none" dirty="0"/>
            <a:t> </a:t>
          </a:r>
          <a:r>
            <a:rPr lang="it-IT" sz="1600" b="1" u="none" dirty="0" err="1"/>
            <a:t>defensive</a:t>
          </a:r>
          <a:r>
            <a:rPr lang="it-IT" sz="1600" b="1" u="none" dirty="0"/>
            <a:t> </a:t>
          </a:r>
          <a:r>
            <a:rPr lang="it-IT" sz="1600" b="1" u="none" dirty="0" err="1"/>
            <a:t>investigations</a:t>
          </a:r>
          <a:endParaRPr lang="it-IT" sz="1600" b="1" u="none" dirty="0"/>
        </a:p>
      </dgm:t>
    </dgm:pt>
    <dgm:pt modelId="{BF2710CA-4D9B-4CBD-9684-A4A103D9C56D}" type="parTrans" cxnId="{D77F6F28-B847-418F-893D-C56A4409E0F4}">
      <dgm:prSet/>
      <dgm:spPr/>
      <dgm:t>
        <a:bodyPr/>
        <a:lstStyle/>
        <a:p>
          <a:endParaRPr lang="it-IT"/>
        </a:p>
      </dgm:t>
    </dgm:pt>
    <dgm:pt modelId="{278067F5-D4DE-482B-AF95-141FB1A94D11}" type="sibTrans" cxnId="{D77F6F28-B847-418F-893D-C56A4409E0F4}">
      <dgm:prSet/>
      <dgm:spPr/>
      <dgm:t>
        <a:bodyPr/>
        <a:lstStyle/>
        <a:p>
          <a:endParaRPr lang="it-IT"/>
        </a:p>
      </dgm:t>
    </dgm:pt>
    <dgm:pt modelId="{8197A69A-3C85-4AFB-AAB6-9C49F8A42FBC}">
      <dgm:prSet phldrT="[Testo]" custT="1"/>
      <dgm:spPr/>
      <dgm:t>
        <a:bodyPr/>
        <a:lstStyle/>
        <a:p>
          <a:r>
            <a:rPr lang="it-IT" sz="1600" b="1" u="none" dirty="0" err="1"/>
            <a:t>Right</a:t>
          </a:r>
          <a:r>
            <a:rPr lang="it-IT" sz="1600" b="1" u="none" dirty="0"/>
            <a:t> to </a:t>
          </a:r>
          <a:r>
            <a:rPr lang="it-IT" sz="1600" b="1" u="none" dirty="0" err="1"/>
            <a:t>participate</a:t>
          </a:r>
          <a:r>
            <a:rPr lang="it-IT" sz="1600" b="1" u="none" dirty="0"/>
            <a:t> in the trial (in </a:t>
          </a:r>
          <a:r>
            <a:rPr lang="it-IT" sz="1600" b="1" u="none" dirty="0" err="1"/>
            <a:t>person</a:t>
          </a:r>
          <a:r>
            <a:rPr lang="it-IT" sz="1600" b="1" u="none" dirty="0"/>
            <a:t>), and </a:t>
          </a:r>
          <a:br>
            <a:rPr lang="it-IT" sz="1600" b="1" u="none" dirty="0"/>
          </a:br>
          <a:r>
            <a:rPr lang="it-IT" sz="1600" b="1" u="none" dirty="0"/>
            <a:t>to </a:t>
          </a:r>
          <a:r>
            <a:rPr lang="it-IT" sz="1600" b="1" u="none" dirty="0" err="1"/>
            <a:t>not</a:t>
          </a:r>
          <a:r>
            <a:rPr lang="it-IT" sz="1600" b="1" u="none" dirty="0"/>
            <a:t> </a:t>
          </a:r>
          <a:r>
            <a:rPr lang="it-IT" sz="1600" b="1" u="none" dirty="0" err="1"/>
            <a:t>attend</a:t>
          </a:r>
          <a:r>
            <a:rPr lang="it-IT" sz="1600" b="1" u="none" dirty="0"/>
            <a:t> the </a:t>
          </a:r>
          <a:r>
            <a:rPr lang="it-IT" sz="1600" b="1" u="none" dirty="0" err="1"/>
            <a:t>hearings</a:t>
          </a:r>
          <a:endParaRPr lang="it-IT" sz="1600" b="1" u="none" dirty="0"/>
        </a:p>
      </dgm:t>
    </dgm:pt>
    <dgm:pt modelId="{D347FA56-B86E-4DB7-B73B-D133ABA673EE}" type="parTrans" cxnId="{567219B0-0E0A-4F0F-AE5A-ADEC30A861E0}">
      <dgm:prSet/>
      <dgm:spPr/>
      <dgm:t>
        <a:bodyPr/>
        <a:lstStyle/>
        <a:p>
          <a:endParaRPr lang="it-IT"/>
        </a:p>
      </dgm:t>
    </dgm:pt>
    <dgm:pt modelId="{1B56DFA7-F683-4C36-8B69-F000262FC69A}" type="sibTrans" cxnId="{567219B0-0E0A-4F0F-AE5A-ADEC30A861E0}">
      <dgm:prSet/>
      <dgm:spPr/>
      <dgm:t>
        <a:bodyPr/>
        <a:lstStyle/>
        <a:p>
          <a:endParaRPr lang="it-IT"/>
        </a:p>
      </dgm:t>
    </dgm:pt>
    <dgm:pt modelId="{BD2DF929-FEF3-45F2-8892-EAF5CA1844BA}">
      <dgm:prSet phldrT="[Testo]" custT="1"/>
      <dgm:spPr/>
      <dgm:t>
        <a:bodyPr/>
        <a:lstStyle/>
        <a:p>
          <a:r>
            <a:rPr lang="it-IT" sz="1600" b="1" u="none" dirty="0" err="1"/>
            <a:t>Right</a:t>
          </a:r>
          <a:r>
            <a:rPr lang="it-IT" sz="1600" b="1" u="none" dirty="0"/>
            <a:t> to </a:t>
          </a:r>
          <a:r>
            <a:rPr lang="it-IT" sz="1600" b="1" u="none" dirty="0" err="1"/>
            <a:t>choose</a:t>
          </a:r>
          <a:r>
            <a:rPr lang="it-IT" sz="1600" b="1" u="none" dirty="0"/>
            <a:t> special </a:t>
          </a:r>
          <a:r>
            <a:rPr lang="it-IT" sz="1600" b="1" u="none" dirty="0" err="1"/>
            <a:t>proceedings</a:t>
          </a:r>
          <a:endParaRPr lang="it-IT" sz="1600" b="1" u="none" dirty="0"/>
        </a:p>
      </dgm:t>
    </dgm:pt>
    <dgm:pt modelId="{51C7FBEE-0BFB-44B6-AA66-762421859420}" type="parTrans" cxnId="{4D6F48E7-598E-4AD8-BD61-14A6D2A776DE}">
      <dgm:prSet/>
      <dgm:spPr/>
      <dgm:t>
        <a:bodyPr/>
        <a:lstStyle/>
        <a:p>
          <a:endParaRPr lang="it-IT"/>
        </a:p>
      </dgm:t>
    </dgm:pt>
    <dgm:pt modelId="{A54DFE04-3861-4AB7-8D39-068298132052}" type="sibTrans" cxnId="{4D6F48E7-598E-4AD8-BD61-14A6D2A776DE}">
      <dgm:prSet/>
      <dgm:spPr/>
      <dgm:t>
        <a:bodyPr/>
        <a:lstStyle/>
        <a:p>
          <a:endParaRPr lang="it-IT"/>
        </a:p>
      </dgm:t>
    </dgm:pt>
    <dgm:pt modelId="{30086E0C-2BAB-4BE4-A695-C363CA17E877}">
      <dgm:prSet phldrT="[Testo]" custT="1"/>
      <dgm:spPr/>
      <dgm:t>
        <a:bodyPr/>
        <a:lstStyle/>
        <a:p>
          <a:r>
            <a:rPr lang="it-IT" sz="1600" b="1" u="none" dirty="0" err="1"/>
            <a:t>Article</a:t>
          </a:r>
          <a:r>
            <a:rPr lang="it-IT" sz="1600" b="1" u="none" dirty="0"/>
            <a:t> 190 c.p.p.: </a:t>
          </a:r>
          <a:r>
            <a:rPr lang="it-IT" sz="1600" b="1" u="none" dirty="0" err="1"/>
            <a:t>only</a:t>
          </a:r>
          <a:r>
            <a:rPr lang="it-IT" sz="1600" b="1" u="none" dirty="0"/>
            <a:t> </a:t>
          </a:r>
          <a:r>
            <a:rPr lang="it-IT" sz="1600" b="1" u="none" dirty="0" err="1"/>
            <a:t>legally</a:t>
          </a:r>
          <a:r>
            <a:rPr lang="it-IT" sz="1600" b="1" u="none" dirty="0"/>
            <a:t> </a:t>
          </a:r>
          <a:r>
            <a:rPr lang="it-IT" sz="1600" b="1" u="none" dirty="0" err="1"/>
            <a:t>forbidden</a:t>
          </a:r>
          <a:r>
            <a:rPr lang="it-IT" sz="1600" b="1" u="none" dirty="0"/>
            <a:t> and </a:t>
          </a:r>
          <a:r>
            <a:rPr lang="it-IT" sz="1600" b="1" u="none" dirty="0" err="1"/>
            <a:t>manifestly</a:t>
          </a:r>
          <a:r>
            <a:rPr lang="it-IT" sz="1600" b="1" u="none" dirty="0"/>
            <a:t> </a:t>
          </a:r>
          <a:r>
            <a:rPr lang="it-IT" sz="1600" b="1" u="none" dirty="0" err="1"/>
            <a:t>redundant</a:t>
          </a:r>
          <a:r>
            <a:rPr lang="it-IT" sz="1600" b="1" u="none" dirty="0"/>
            <a:t>/</a:t>
          </a:r>
          <a:r>
            <a:rPr lang="it-IT" sz="1600" b="1" u="none" dirty="0" err="1"/>
            <a:t>irrelevant</a:t>
          </a:r>
          <a:r>
            <a:rPr lang="it-IT" sz="1600" b="1" u="none" dirty="0"/>
            <a:t> can be </a:t>
          </a:r>
          <a:r>
            <a:rPr lang="it-IT" sz="1600" b="1" u="none" dirty="0" err="1"/>
            <a:t>excluded</a:t>
          </a:r>
          <a:r>
            <a:rPr lang="it-IT" sz="1600" b="1" u="none" dirty="0"/>
            <a:t> by the </a:t>
          </a:r>
          <a:r>
            <a:rPr lang="it-IT" sz="1600" b="1" u="none" dirty="0" err="1"/>
            <a:t>judge</a:t>
          </a:r>
          <a:endParaRPr lang="it-IT" sz="1600" b="1" u="none" dirty="0"/>
        </a:p>
      </dgm:t>
    </dgm:pt>
    <dgm:pt modelId="{9326FB27-356F-4513-9482-8FF93D075973}" type="parTrans" cxnId="{D5E3BAB7-F596-46D7-B2D1-CDF76A01729B}">
      <dgm:prSet/>
      <dgm:spPr/>
      <dgm:t>
        <a:bodyPr/>
        <a:lstStyle/>
        <a:p>
          <a:endParaRPr lang="it-IT"/>
        </a:p>
      </dgm:t>
    </dgm:pt>
    <dgm:pt modelId="{97689AF4-D50C-449F-92D7-BCFB63406E4C}" type="sibTrans" cxnId="{D5E3BAB7-F596-46D7-B2D1-CDF76A01729B}">
      <dgm:prSet/>
      <dgm:spPr/>
      <dgm:t>
        <a:bodyPr/>
        <a:lstStyle/>
        <a:p>
          <a:endParaRPr lang="it-IT"/>
        </a:p>
      </dgm:t>
    </dgm:pt>
    <dgm:pt modelId="{D2914D1F-DB64-484C-A37E-9556ECAC16DF}">
      <dgm:prSet phldrT="[Testo]" custT="1"/>
      <dgm:spPr/>
      <dgm:t>
        <a:bodyPr/>
        <a:lstStyle/>
        <a:p>
          <a:r>
            <a:rPr lang="it-IT" sz="1600" b="1" u="none" dirty="0" err="1"/>
            <a:t>Article</a:t>
          </a:r>
          <a:r>
            <a:rPr lang="it-IT" sz="1600" b="1" u="none" dirty="0"/>
            <a:t> 392 </a:t>
          </a:r>
          <a:r>
            <a:rPr lang="it-IT" sz="1600" b="1" u="none" dirty="0">
              <a:sym typeface="Wingdings" panose="05000000000000000000" pitchFamily="2" charset="2"/>
            </a:rPr>
            <a:t> </a:t>
          </a:r>
          <a:r>
            <a:rPr lang="it-IT" sz="1600" b="1" u="none" dirty="0" err="1">
              <a:sym typeface="Wingdings" panose="05000000000000000000" pitchFamily="2" charset="2"/>
            </a:rPr>
            <a:t>cases</a:t>
          </a:r>
          <a:endParaRPr lang="it-IT" sz="1600" b="1" u="none" dirty="0"/>
        </a:p>
      </dgm:t>
    </dgm:pt>
    <dgm:pt modelId="{51B4AC8A-2DEE-4CDA-90CD-89D2CABD37DD}" type="parTrans" cxnId="{26DE54A1-A9CD-4228-9F16-E6FB04939313}">
      <dgm:prSet/>
      <dgm:spPr/>
      <dgm:t>
        <a:bodyPr/>
        <a:lstStyle/>
        <a:p>
          <a:endParaRPr lang="it-IT"/>
        </a:p>
      </dgm:t>
    </dgm:pt>
    <dgm:pt modelId="{51DD3607-31B8-47A2-8301-B725FF6C6264}" type="sibTrans" cxnId="{26DE54A1-A9CD-4228-9F16-E6FB04939313}">
      <dgm:prSet/>
      <dgm:spPr/>
      <dgm:t>
        <a:bodyPr/>
        <a:lstStyle/>
        <a:p>
          <a:endParaRPr lang="it-IT"/>
        </a:p>
      </dgm:t>
    </dgm:pt>
    <dgm:pt modelId="{740E2C23-6943-45B0-ACEA-F61B6EA9AD28}">
      <dgm:prSet phldrT="[Testo]" custT="1"/>
      <dgm:spPr/>
      <dgm:t>
        <a:bodyPr/>
        <a:lstStyle/>
        <a:p>
          <a:r>
            <a:rPr lang="it-IT" sz="1600" b="1" u="none" dirty="0"/>
            <a:t>In a </a:t>
          </a:r>
          <a:r>
            <a:rPr lang="it-IT" sz="1600" b="1" u="none" dirty="0" err="1"/>
            <a:t>nutshell</a:t>
          </a:r>
          <a:r>
            <a:rPr lang="it-IT" sz="1600" b="1" u="none" dirty="0"/>
            <a:t>, </a:t>
          </a:r>
          <a:r>
            <a:rPr lang="it-IT" sz="1600" b="1" u="none" dirty="0" err="1"/>
            <a:t>when</a:t>
          </a:r>
          <a:r>
            <a:rPr lang="it-IT" sz="1600" b="1" u="none" dirty="0"/>
            <a:t> </a:t>
          </a:r>
          <a:r>
            <a:rPr lang="it-IT" sz="1600" b="1" u="none" dirty="0" err="1"/>
            <a:t>there</a:t>
          </a:r>
          <a:r>
            <a:rPr lang="it-IT" sz="1600" b="1" u="none" dirty="0"/>
            <a:t> </a:t>
          </a:r>
          <a:r>
            <a:rPr lang="it-IT" sz="1600" b="1" u="none" dirty="0" err="1"/>
            <a:t>is</a:t>
          </a:r>
          <a:r>
            <a:rPr lang="it-IT" sz="1600" b="1" u="none" dirty="0"/>
            <a:t> the </a:t>
          </a:r>
          <a:r>
            <a:rPr lang="it-IT" sz="1600" b="1" u="none" dirty="0" err="1"/>
            <a:t>need</a:t>
          </a:r>
          <a:r>
            <a:rPr lang="it-IT" sz="1600" b="1" u="none" dirty="0"/>
            <a:t> to </a:t>
          </a:r>
          <a:r>
            <a:rPr lang="it-IT" sz="1600" b="1" u="none" dirty="0" err="1"/>
            <a:t>enclose</a:t>
          </a:r>
          <a:r>
            <a:rPr lang="it-IT" sz="1600" b="1" u="none" dirty="0"/>
            <a:t> the </a:t>
          </a:r>
          <a:r>
            <a:rPr lang="it-IT" sz="1600" b="1" u="none" dirty="0" err="1"/>
            <a:t>evidence</a:t>
          </a:r>
          <a:r>
            <a:rPr lang="it-IT" sz="1600" b="1" u="none" dirty="0"/>
            <a:t> </a:t>
          </a:r>
          <a:r>
            <a:rPr lang="it-IT" sz="1600" b="1" u="none" dirty="0" err="1"/>
            <a:t>urgently</a:t>
          </a:r>
          <a:r>
            <a:rPr lang="it-IT" sz="1600" b="1" u="none" dirty="0"/>
            <a:t> </a:t>
          </a:r>
        </a:p>
      </dgm:t>
    </dgm:pt>
    <dgm:pt modelId="{DB83854A-E44F-4FF5-9470-5B79555E510B}" type="parTrans" cxnId="{939382FC-354D-40F4-98D0-150E08959AF3}">
      <dgm:prSet/>
      <dgm:spPr/>
      <dgm:t>
        <a:bodyPr/>
        <a:lstStyle/>
        <a:p>
          <a:endParaRPr lang="it-IT"/>
        </a:p>
      </dgm:t>
    </dgm:pt>
    <dgm:pt modelId="{B956CD7E-EBFE-4142-9CC7-CBBC83BDCB3D}" type="sibTrans" cxnId="{939382FC-354D-40F4-98D0-150E08959AF3}">
      <dgm:prSet/>
      <dgm:spPr/>
      <dgm:t>
        <a:bodyPr/>
        <a:lstStyle/>
        <a:p>
          <a:endParaRPr lang="it-IT"/>
        </a:p>
      </dgm:t>
    </dgm:pt>
    <dgm:pt modelId="{E3FD2B34-725E-4180-A3C6-8BA4FEBF6AEB}">
      <dgm:prSet phldrT="[Testo]" custT="1"/>
      <dgm:spPr/>
      <dgm:t>
        <a:bodyPr/>
        <a:lstStyle/>
        <a:p>
          <a:r>
            <a:rPr lang="it-IT" sz="1600" b="1" u="none" dirty="0" err="1"/>
            <a:t>Article</a:t>
          </a:r>
          <a:r>
            <a:rPr lang="it-IT" sz="1600" b="1" u="none" dirty="0"/>
            <a:t> 391-</a:t>
          </a:r>
          <a:r>
            <a:rPr lang="it-IT" sz="1600" b="1" i="1" u="none" dirty="0"/>
            <a:t>bis</a:t>
          </a:r>
          <a:r>
            <a:rPr lang="it-IT" sz="1600" b="1" i="0" u="none" dirty="0"/>
            <a:t> c.p.p.</a:t>
          </a:r>
          <a:endParaRPr lang="it-IT" sz="1600" b="1" u="none" dirty="0"/>
        </a:p>
      </dgm:t>
    </dgm:pt>
    <dgm:pt modelId="{003D18F0-537D-4FC6-8BB7-B7D66A3D17C3}" type="parTrans" cxnId="{C0F691B8-ECEC-4B6B-85D7-EA9302E55990}">
      <dgm:prSet/>
      <dgm:spPr/>
      <dgm:t>
        <a:bodyPr/>
        <a:lstStyle/>
        <a:p>
          <a:endParaRPr lang="it-IT"/>
        </a:p>
      </dgm:t>
    </dgm:pt>
    <dgm:pt modelId="{2268F343-6D6D-44E2-A9F1-6BAE3BD59571}" type="sibTrans" cxnId="{C0F691B8-ECEC-4B6B-85D7-EA9302E55990}">
      <dgm:prSet/>
      <dgm:spPr/>
      <dgm:t>
        <a:bodyPr/>
        <a:lstStyle/>
        <a:p>
          <a:endParaRPr lang="it-IT"/>
        </a:p>
      </dgm:t>
    </dgm:pt>
    <dgm:pt modelId="{AC6EC026-8B19-4593-BF6A-D62106B9A70E}">
      <dgm:prSet phldrT="[Testo]" custT="1"/>
      <dgm:spPr/>
      <dgm:t>
        <a:bodyPr/>
        <a:lstStyle/>
        <a:p>
          <a:r>
            <a:rPr lang="it-IT" sz="1600" b="1" u="none" dirty="0" err="1"/>
            <a:t>Adversarial</a:t>
          </a:r>
          <a:r>
            <a:rPr lang="it-IT" sz="1600" b="1" u="none" dirty="0"/>
            <a:t> model</a:t>
          </a:r>
        </a:p>
      </dgm:t>
    </dgm:pt>
    <dgm:pt modelId="{6D7DD5ED-583C-408C-9BCB-11B85B6AB2E3}" type="parTrans" cxnId="{76233E84-C3A8-46BD-AA86-CEF2FDB182DE}">
      <dgm:prSet/>
      <dgm:spPr/>
      <dgm:t>
        <a:bodyPr/>
        <a:lstStyle/>
        <a:p>
          <a:endParaRPr lang="it-IT"/>
        </a:p>
      </dgm:t>
    </dgm:pt>
    <dgm:pt modelId="{855E132E-A565-428B-886D-FABD9EF878C0}" type="sibTrans" cxnId="{76233E84-C3A8-46BD-AA86-CEF2FDB182DE}">
      <dgm:prSet/>
      <dgm:spPr/>
      <dgm:t>
        <a:bodyPr/>
        <a:lstStyle/>
        <a:p>
          <a:endParaRPr lang="it-IT"/>
        </a:p>
      </dgm:t>
    </dgm:pt>
    <dgm:pt modelId="{8CD03B43-1AD9-47C8-8BB9-4ADE7180E5AA}">
      <dgm:prSet phldrT="[Testo]" custT="1"/>
      <dgm:spPr/>
      <dgm:t>
        <a:bodyPr/>
        <a:lstStyle/>
        <a:p>
          <a:r>
            <a:rPr lang="it-IT" sz="1600" b="1" u="none" dirty="0" err="1"/>
            <a:t>Article</a:t>
          </a:r>
          <a:r>
            <a:rPr lang="it-IT" sz="1600" b="1" u="none" dirty="0"/>
            <a:t> 485 c.p.p.</a:t>
          </a:r>
        </a:p>
      </dgm:t>
    </dgm:pt>
    <dgm:pt modelId="{B68D87B4-70D5-4BE2-B72E-A71E99E8E45F}" type="parTrans" cxnId="{56B73F28-6DA3-4D2B-A52D-FAD76F6BD300}">
      <dgm:prSet/>
      <dgm:spPr/>
      <dgm:t>
        <a:bodyPr/>
        <a:lstStyle/>
        <a:p>
          <a:endParaRPr lang="it-IT"/>
        </a:p>
      </dgm:t>
    </dgm:pt>
    <dgm:pt modelId="{92C4CB44-48AD-4CFC-A129-07B03C5D74D9}" type="sibTrans" cxnId="{56B73F28-6DA3-4D2B-A52D-FAD76F6BD300}">
      <dgm:prSet/>
      <dgm:spPr/>
      <dgm:t>
        <a:bodyPr/>
        <a:lstStyle/>
        <a:p>
          <a:endParaRPr lang="it-IT"/>
        </a:p>
      </dgm:t>
    </dgm:pt>
    <dgm:pt modelId="{5745FA02-B5A5-4F18-A1F5-6EE6C1B2A632}">
      <dgm:prSet phldrT="[Testo]" custT="1"/>
      <dgm:spPr/>
      <dgm:t>
        <a:bodyPr/>
        <a:lstStyle/>
        <a:p>
          <a:r>
            <a:rPr lang="it-IT" sz="1600" b="1" u="none" dirty="0" err="1"/>
            <a:t>Article</a:t>
          </a:r>
          <a:r>
            <a:rPr lang="it-IT" sz="1600" b="1" u="none" dirty="0"/>
            <a:t> 487 c.p.p.</a:t>
          </a:r>
        </a:p>
      </dgm:t>
    </dgm:pt>
    <dgm:pt modelId="{D1B16B99-5479-473F-B7D9-39F9276F0047}" type="parTrans" cxnId="{9A5CBCBD-D5DB-4D24-A90F-A0B4B7BF3DDD}">
      <dgm:prSet/>
      <dgm:spPr/>
      <dgm:t>
        <a:bodyPr/>
        <a:lstStyle/>
        <a:p>
          <a:endParaRPr lang="it-IT"/>
        </a:p>
      </dgm:t>
    </dgm:pt>
    <dgm:pt modelId="{CF45B245-D69D-4DC0-A0C2-AB30564EF918}" type="sibTrans" cxnId="{9A5CBCBD-D5DB-4D24-A90F-A0B4B7BF3DDD}">
      <dgm:prSet/>
      <dgm:spPr/>
      <dgm:t>
        <a:bodyPr/>
        <a:lstStyle/>
        <a:p>
          <a:endParaRPr lang="it-IT"/>
        </a:p>
      </dgm:t>
    </dgm:pt>
    <dgm:pt modelId="{9341A64A-4DF0-43FC-B168-54A179B7E161}">
      <dgm:prSet phldrT="[Testo]" custT="1"/>
      <dgm:spPr/>
      <dgm:t>
        <a:bodyPr/>
        <a:lstStyle/>
        <a:p>
          <a:r>
            <a:rPr lang="en-US" sz="1600" b="1" u="none" dirty="0"/>
            <a:t>When she/he is into custody, the right to have a consultation with the lawyer</a:t>
          </a:r>
          <a:endParaRPr lang="it-IT" sz="1600" b="1" u="none" dirty="0"/>
        </a:p>
      </dgm:t>
    </dgm:pt>
    <dgm:pt modelId="{F8F213E3-34DD-4836-A436-A93703DC9871}" type="parTrans" cxnId="{D21CA160-3EB4-4E0A-ADFA-2785C0B5BE5D}">
      <dgm:prSet/>
      <dgm:spPr/>
      <dgm:t>
        <a:bodyPr/>
        <a:lstStyle/>
        <a:p>
          <a:endParaRPr lang="it-IT"/>
        </a:p>
      </dgm:t>
    </dgm:pt>
    <dgm:pt modelId="{88778864-8412-4748-A4CE-AD7784FB675F}" type="sibTrans" cxnId="{D21CA160-3EB4-4E0A-ADFA-2785C0B5BE5D}">
      <dgm:prSet/>
      <dgm:spPr/>
      <dgm:t>
        <a:bodyPr/>
        <a:lstStyle/>
        <a:p>
          <a:endParaRPr lang="it-IT"/>
        </a:p>
      </dgm:t>
    </dgm:pt>
    <dgm:pt modelId="{31F6269D-1183-4EE5-ACEF-D94C20B359C1}">
      <dgm:prSet phldrT="[Testo]" custT="1"/>
      <dgm:spPr/>
      <dgm:t>
        <a:bodyPr/>
        <a:lstStyle/>
        <a:p>
          <a:r>
            <a:rPr lang="it-IT" sz="1400" b="1" u="none" dirty="0" err="1"/>
            <a:t>Article</a:t>
          </a:r>
          <a:r>
            <a:rPr lang="it-IT" sz="1400" b="1" u="none" dirty="0"/>
            <a:t> 104 c.p.p.</a:t>
          </a:r>
        </a:p>
      </dgm:t>
    </dgm:pt>
    <dgm:pt modelId="{E11A2187-8CA6-477F-B1FE-8149CE9A923C}" type="parTrans" cxnId="{B0B26939-B7BA-48F1-AE39-2DE419254831}">
      <dgm:prSet/>
      <dgm:spPr/>
      <dgm:t>
        <a:bodyPr/>
        <a:lstStyle/>
        <a:p>
          <a:endParaRPr lang="it-IT"/>
        </a:p>
      </dgm:t>
    </dgm:pt>
    <dgm:pt modelId="{49C28546-3FAA-461D-8E7B-1453674376A0}" type="sibTrans" cxnId="{B0B26939-B7BA-48F1-AE39-2DE419254831}">
      <dgm:prSet/>
      <dgm:spPr/>
      <dgm:t>
        <a:bodyPr/>
        <a:lstStyle/>
        <a:p>
          <a:endParaRPr lang="it-IT"/>
        </a:p>
      </dgm:t>
    </dgm:pt>
    <dgm:pt modelId="{C4BA78A2-28FC-4009-8BE0-473CF6DA1B88}">
      <dgm:prSet phldrT="[Testo]" custT="1"/>
      <dgm:spPr/>
      <dgm:t>
        <a:bodyPr/>
        <a:lstStyle/>
        <a:p>
          <a:r>
            <a:rPr lang="it-IT" sz="1400" b="1" u="none" dirty="0"/>
            <a:t>General rule: </a:t>
          </a:r>
          <a:r>
            <a:rPr lang="it-IT" sz="1400" b="1" u="none" dirty="0" err="1"/>
            <a:t>Immediately</a:t>
          </a:r>
          <a:r>
            <a:rPr lang="it-IT" sz="1400" b="1" u="none" dirty="0"/>
            <a:t> after the </a:t>
          </a:r>
          <a:r>
            <a:rPr lang="it-IT" sz="1400" b="1" u="none" dirty="0" err="1"/>
            <a:t>prevetive</a:t>
          </a:r>
          <a:r>
            <a:rPr lang="it-IT" sz="1400" b="1" u="none" dirty="0"/>
            <a:t> </a:t>
          </a:r>
          <a:r>
            <a:rPr lang="it-IT" sz="1400" b="1" u="none" dirty="0" err="1"/>
            <a:t>custody</a:t>
          </a:r>
          <a:r>
            <a:rPr lang="it-IT" sz="1400" b="1" u="none" dirty="0"/>
            <a:t> </a:t>
          </a:r>
          <a:r>
            <a:rPr lang="it-IT" sz="1400" b="1" u="none" dirty="0" err="1"/>
            <a:t>has</a:t>
          </a:r>
          <a:r>
            <a:rPr lang="it-IT" sz="1400" b="1" u="none" dirty="0"/>
            <a:t> </a:t>
          </a:r>
          <a:r>
            <a:rPr lang="it-IT" sz="1400" b="1" u="none" dirty="0" err="1"/>
            <a:t>been</a:t>
          </a:r>
          <a:r>
            <a:rPr lang="it-IT" sz="1400" b="1" u="none" dirty="0"/>
            <a:t> </a:t>
          </a:r>
          <a:r>
            <a:rPr lang="it-IT" sz="1400" b="1" u="none" dirty="0" err="1"/>
            <a:t>enforced</a:t>
          </a:r>
          <a:endParaRPr lang="it-IT" sz="1400" b="1" u="none" dirty="0"/>
        </a:p>
      </dgm:t>
    </dgm:pt>
    <dgm:pt modelId="{47D11868-41F3-494D-9D77-59196BFC1BA1}" type="parTrans" cxnId="{100DC3E4-3B3E-4E2B-BDC3-E13904325C43}">
      <dgm:prSet/>
      <dgm:spPr/>
      <dgm:t>
        <a:bodyPr/>
        <a:lstStyle/>
        <a:p>
          <a:endParaRPr lang="it-IT"/>
        </a:p>
      </dgm:t>
    </dgm:pt>
    <dgm:pt modelId="{B4F9BEF7-9441-42D0-9D92-C60B5DF05161}" type="sibTrans" cxnId="{100DC3E4-3B3E-4E2B-BDC3-E13904325C43}">
      <dgm:prSet/>
      <dgm:spPr/>
      <dgm:t>
        <a:bodyPr/>
        <a:lstStyle/>
        <a:p>
          <a:endParaRPr lang="it-IT"/>
        </a:p>
      </dgm:t>
    </dgm:pt>
    <dgm:pt modelId="{7B4AEBB7-48D0-4547-B7E0-11BE9D51EE33}">
      <dgm:prSet phldrT="[Testo]" custT="1"/>
      <dgm:spPr/>
      <dgm:t>
        <a:bodyPr/>
        <a:lstStyle/>
        <a:p>
          <a:r>
            <a:rPr lang="it-IT" sz="1400" b="1" u="none" dirty="0" err="1"/>
            <a:t>Exception</a:t>
          </a:r>
          <a:r>
            <a:rPr lang="it-IT" sz="1400" b="1" u="none" dirty="0"/>
            <a:t> (for </a:t>
          </a:r>
          <a:r>
            <a:rPr lang="it-IT" sz="1400" b="1" u="none" dirty="0" err="1"/>
            <a:t>specific</a:t>
          </a:r>
          <a:r>
            <a:rPr lang="it-IT" sz="1400" b="1" u="none" dirty="0"/>
            <a:t> </a:t>
          </a:r>
          <a:r>
            <a:rPr lang="it-IT" sz="1400" b="1" u="none" dirty="0" err="1"/>
            <a:t>serious</a:t>
          </a:r>
          <a:r>
            <a:rPr lang="it-IT" sz="1400" b="1" u="none" dirty="0"/>
            <a:t> crimes): a </a:t>
          </a:r>
          <a:r>
            <a:rPr lang="it-IT" sz="1400" b="1" u="none" dirty="0" err="1"/>
            <a:t>deferment</a:t>
          </a:r>
          <a:r>
            <a:rPr lang="it-IT" sz="1400" b="1" u="none" dirty="0"/>
            <a:t> (up to 5 days) can be </a:t>
          </a:r>
          <a:r>
            <a:rPr lang="it-IT" sz="1400" b="1" u="none" dirty="0" err="1"/>
            <a:t>authorized</a:t>
          </a:r>
          <a:r>
            <a:rPr lang="it-IT" sz="1400" b="1" u="none" dirty="0"/>
            <a:t> by the </a:t>
          </a:r>
          <a:r>
            <a:rPr lang="it-IT" sz="1400" b="1" u="none" dirty="0" err="1"/>
            <a:t>judge</a:t>
          </a:r>
          <a:endParaRPr lang="it-IT" sz="1400" b="1" u="none" dirty="0"/>
        </a:p>
      </dgm:t>
    </dgm:pt>
    <dgm:pt modelId="{CCB758C6-18C8-4944-874F-FD39A056FEDD}" type="parTrans" cxnId="{480E7034-9D8D-4B38-9E3C-61BE750206D6}">
      <dgm:prSet/>
      <dgm:spPr/>
      <dgm:t>
        <a:bodyPr/>
        <a:lstStyle/>
        <a:p>
          <a:endParaRPr lang="it-IT"/>
        </a:p>
      </dgm:t>
    </dgm:pt>
    <dgm:pt modelId="{DF1DA210-75FD-45EB-A1DC-77F12923B6A0}" type="sibTrans" cxnId="{480E7034-9D8D-4B38-9E3C-61BE750206D6}">
      <dgm:prSet/>
      <dgm:spPr/>
      <dgm:t>
        <a:bodyPr/>
        <a:lstStyle/>
        <a:p>
          <a:endParaRPr lang="it-IT"/>
        </a:p>
      </dgm:t>
    </dgm:pt>
    <dgm:pt modelId="{5021EEAC-9C9A-419C-BD40-BCD602ED9959}">
      <dgm:prSet phldrT="[Testo]" custT="1"/>
      <dgm:spPr/>
      <dgm:t>
        <a:bodyPr/>
        <a:lstStyle/>
        <a:p>
          <a:r>
            <a:rPr lang="it-IT" sz="1600" b="1" u="none" dirty="0" err="1"/>
            <a:t>Articles</a:t>
          </a:r>
          <a:r>
            <a:rPr lang="it-IT" sz="1600" b="1" u="none" dirty="0"/>
            <a:t> 438 to 464-</a:t>
          </a:r>
          <a:r>
            <a:rPr lang="it-IT" sz="1600" b="1" i="1" u="none" dirty="0"/>
            <a:t>novies</a:t>
          </a:r>
          <a:r>
            <a:rPr lang="it-IT" sz="1600" b="1" i="0" u="none" dirty="0"/>
            <a:t> c.p.p.</a:t>
          </a:r>
          <a:endParaRPr lang="it-IT" sz="1600" b="1" u="none" dirty="0"/>
        </a:p>
      </dgm:t>
    </dgm:pt>
    <dgm:pt modelId="{4F12B4F4-5BD3-4C10-AA04-707FC469C68B}" type="parTrans" cxnId="{1362471D-3DF2-44A6-8F30-EF38B886793E}">
      <dgm:prSet/>
      <dgm:spPr/>
      <dgm:t>
        <a:bodyPr/>
        <a:lstStyle/>
        <a:p>
          <a:endParaRPr lang="it-IT"/>
        </a:p>
      </dgm:t>
    </dgm:pt>
    <dgm:pt modelId="{A331FF33-4B99-46F9-978B-B65BA30FBFE0}" type="sibTrans" cxnId="{1362471D-3DF2-44A6-8F30-EF38B886793E}">
      <dgm:prSet/>
      <dgm:spPr/>
      <dgm:t>
        <a:bodyPr/>
        <a:lstStyle/>
        <a:p>
          <a:endParaRPr lang="it-IT"/>
        </a:p>
      </dgm:t>
    </dgm:pt>
    <dgm:pt modelId="{347E81D4-F31A-40F1-BA67-274441AD1E90}" type="pres">
      <dgm:prSet presAssocID="{6252DA16-3F70-4675-88FE-6ECD14782B87}" presName="Name0" presStyleCnt="0">
        <dgm:presLayoutVars>
          <dgm:dir/>
          <dgm:animLvl val="lvl"/>
          <dgm:resizeHandles val="exact"/>
        </dgm:presLayoutVars>
      </dgm:prSet>
      <dgm:spPr/>
    </dgm:pt>
    <dgm:pt modelId="{A98A128E-D6AB-4C2D-9A06-F4A6EEB61F78}" type="pres">
      <dgm:prSet presAssocID="{E7AC35C1-088B-44AC-8902-603FE8862D6F}" presName="linNode" presStyleCnt="0"/>
      <dgm:spPr/>
    </dgm:pt>
    <dgm:pt modelId="{39123378-D590-4119-88D1-83CD3CB689F6}" type="pres">
      <dgm:prSet presAssocID="{E7AC35C1-088B-44AC-8902-603FE8862D6F}" presName="parentText" presStyleLbl="node1" presStyleIdx="0" presStyleCnt="8">
        <dgm:presLayoutVars>
          <dgm:chMax val="1"/>
          <dgm:bulletEnabled val="1"/>
        </dgm:presLayoutVars>
      </dgm:prSet>
      <dgm:spPr/>
    </dgm:pt>
    <dgm:pt modelId="{67385DB8-E932-4B28-9578-27AB53E0C0C4}" type="pres">
      <dgm:prSet presAssocID="{E7AC35C1-088B-44AC-8902-603FE8862D6F}" presName="descendantText" presStyleLbl="alignAccFollowNode1" presStyleIdx="0" presStyleCnt="8">
        <dgm:presLayoutVars>
          <dgm:bulletEnabled val="1"/>
        </dgm:presLayoutVars>
      </dgm:prSet>
      <dgm:spPr/>
    </dgm:pt>
    <dgm:pt modelId="{59ECA648-DE8B-4BF0-9943-0211F031E17D}" type="pres">
      <dgm:prSet presAssocID="{0872840A-C615-44D8-99A5-0FF479CE562B}" presName="sp" presStyleCnt="0"/>
      <dgm:spPr/>
    </dgm:pt>
    <dgm:pt modelId="{B52C1C1E-B86D-4B84-AA58-992109741C3E}" type="pres">
      <dgm:prSet presAssocID="{A734414A-07E3-40AE-9A90-3D79569ED0AF}" presName="linNode" presStyleCnt="0"/>
      <dgm:spPr/>
    </dgm:pt>
    <dgm:pt modelId="{A308CD38-FB16-402E-AA0D-507DA0CD5859}" type="pres">
      <dgm:prSet presAssocID="{A734414A-07E3-40AE-9A90-3D79569ED0AF}" presName="parentText" presStyleLbl="node1" presStyleIdx="1" presStyleCnt="8">
        <dgm:presLayoutVars>
          <dgm:chMax val="1"/>
          <dgm:bulletEnabled val="1"/>
        </dgm:presLayoutVars>
      </dgm:prSet>
      <dgm:spPr/>
    </dgm:pt>
    <dgm:pt modelId="{F4A6E19E-D204-4BFE-A9AB-0879915AF2A8}" type="pres">
      <dgm:prSet presAssocID="{A734414A-07E3-40AE-9A90-3D79569ED0AF}" presName="descendantText" presStyleLbl="alignAccFollowNode1" presStyleIdx="1" presStyleCnt="8">
        <dgm:presLayoutVars>
          <dgm:bulletEnabled val="1"/>
        </dgm:presLayoutVars>
      </dgm:prSet>
      <dgm:spPr/>
    </dgm:pt>
    <dgm:pt modelId="{DD7CBF1D-49C9-460C-BB13-4BACE4A15B56}" type="pres">
      <dgm:prSet presAssocID="{C579BCEE-238B-4427-BF67-751E3A1B065B}" presName="sp" presStyleCnt="0"/>
      <dgm:spPr/>
    </dgm:pt>
    <dgm:pt modelId="{CFCF83C2-5492-456F-871B-526DF36F2E4D}" type="pres">
      <dgm:prSet presAssocID="{F28CE793-0C9E-48DD-8EC4-23A105B02C93}" presName="linNode" presStyleCnt="0"/>
      <dgm:spPr/>
    </dgm:pt>
    <dgm:pt modelId="{051D934F-985C-4DB4-BF4D-7D09F1599C5C}" type="pres">
      <dgm:prSet presAssocID="{F28CE793-0C9E-48DD-8EC4-23A105B02C93}" presName="parentText" presStyleLbl="node1" presStyleIdx="2" presStyleCnt="8">
        <dgm:presLayoutVars>
          <dgm:chMax val="1"/>
          <dgm:bulletEnabled val="1"/>
        </dgm:presLayoutVars>
      </dgm:prSet>
      <dgm:spPr/>
    </dgm:pt>
    <dgm:pt modelId="{5FA3F60C-3E51-4397-9AD1-D510D54AC6AB}" type="pres">
      <dgm:prSet presAssocID="{F28CE793-0C9E-48DD-8EC4-23A105B02C93}" presName="descendantText" presStyleLbl="alignAccFollowNode1" presStyleIdx="2" presStyleCnt="8">
        <dgm:presLayoutVars>
          <dgm:bulletEnabled val="1"/>
        </dgm:presLayoutVars>
      </dgm:prSet>
      <dgm:spPr/>
    </dgm:pt>
    <dgm:pt modelId="{E7760ED4-B47A-4ADC-81FF-B1A08C3D476C}" type="pres">
      <dgm:prSet presAssocID="{F3CF6D61-52D6-4BA3-A609-C0E26FEC58E0}" presName="sp" presStyleCnt="0"/>
      <dgm:spPr/>
    </dgm:pt>
    <dgm:pt modelId="{342FA97E-8848-4FE4-AE4F-B4EAF5E42BE5}" type="pres">
      <dgm:prSet presAssocID="{EDB61C43-A01F-4032-9778-868A403E6E08}" presName="linNode" presStyleCnt="0"/>
      <dgm:spPr/>
    </dgm:pt>
    <dgm:pt modelId="{E67FD19C-AE1C-49BB-BE1B-59EE9C44E7F1}" type="pres">
      <dgm:prSet presAssocID="{EDB61C43-A01F-4032-9778-868A403E6E08}" presName="parentText" presStyleLbl="node1" presStyleIdx="3" presStyleCnt="8">
        <dgm:presLayoutVars>
          <dgm:chMax val="1"/>
          <dgm:bulletEnabled val="1"/>
        </dgm:presLayoutVars>
      </dgm:prSet>
      <dgm:spPr/>
    </dgm:pt>
    <dgm:pt modelId="{5A1A0240-1340-41F7-B56E-2E9B8DCD6687}" type="pres">
      <dgm:prSet presAssocID="{EDB61C43-A01F-4032-9778-868A403E6E08}" presName="descendantText" presStyleLbl="alignAccFollowNode1" presStyleIdx="3" presStyleCnt="8">
        <dgm:presLayoutVars>
          <dgm:bulletEnabled val="1"/>
        </dgm:presLayoutVars>
      </dgm:prSet>
      <dgm:spPr/>
    </dgm:pt>
    <dgm:pt modelId="{CC2E1CA4-5C53-4232-8DE7-9008401E8981}" type="pres">
      <dgm:prSet presAssocID="{F07A8228-5978-4524-9AC3-1723ACC07EB5}" presName="sp" presStyleCnt="0"/>
      <dgm:spPr/>
    </dgm:pt>
    <dgm:pt modelId="{7B71EC83-5B5D-4CDC-BB3C-E8BE469B9E5E}" type="pres">
      <dgm:prSet presAssocID="{99BB483C-411F-4DBF-B5DA-A91AE1BC642D}" presName="linNode" presStyleCnt="0"/>
      <dgm:spPr/>
    </dgm:pt>
    <dgm:pt modelId="{E888A80E-7AA0-48D1-A1AB-D79A9FCFDC38}" type="pres">
      <dgm:prSet presAssocID="{99BB483C-411F-4DBF-B5DA-A91AE1BC642D}" presName="parentText" presStyleLbl="node1" presStyleIdx="4" presStyleCnt="8">
        <dgm:presLayoutVars>
          <dgm:chMax val="1"/>
          <dgm:bulletEnabled val="1"/>
        </dgm:presLayoutVars>
      </dgm:prSet>
      <dgm:spPr/>
    </dgm:pt>
    <dgm:pt modelId="{EB278EE1-1EDD-4011-BB63-232699EE4D2C}" type="pres">
      <dgm:prSet presAssocID="{99BB483C-411F-4DBF-B5DA-A91AE1BC642D}" presName="descendantText" presStyleLbl="alignAccFollowNode1" presStyleIdx="4" presStyleCnt="8">
        <dgm:presLayoutVars>
          <dgm:bulletEnabled val="1"/>
        </dgm:presLayoutVars>
      </dgm:prSet>
      <dgm:spPr/>
    </dgm:pt>
    <dgm:pt modelId="{DC55854E-4425-451D-91F7-5467A0735159}" type="pres">
      <dgm:prSet presAssocID="{278067F5-D4DE-482B-AF95-141FB1A94D11}" presName="sp" presStyleCnt="0"/>
      <dgm:spPr/>
    </dgm:pt>
    <dgm:pt modelId="{F64C9F02-3A37-4A6E-9747-B0D55EAC6B75}" type="pres">
      <dgm:prSet presAssocID="{8197A69A-3C85-4AFB-AAB6-9C49F8A42FBC}" presName="linNode" presStyleCnt="0"/>
      <dgm:spPr/>
    </dgm:pt>
    <dgm:pt modelId="{D42003CD-7D91-4945-80FB-BD2600D22131}" type="pres">
      <dgm:prSet presAssocID="{8197A69A-3C85-4AFB-AAB6-9C49F8A42FBC}" presName="parentText" presStyleLbl="node1" presStyleIdx="5" presStyleCnt="8">
        <dgm:presLayoutVars>
          <dgm:chMax val="1"/>
          <dgm:bulletEnabled val="1"/>
        </dgm:presLayoutVars>
      </dgm:prSet>
      <dgm:spPr/>
    </dgm:pt>
    <dgm:pt modelId="{1C07DED9-9763-4C20-96BC-DAB61FE60CAF}" type="pres">
      <dgm:prSet presAssocID="{8197A69A-3C85-4AFB-AAB6-9C49F8A42FBC}" presName="descendantText" presStyleLbl="alignAccFollowNode1" presStyleIdx="5" presStyleCnt="8">
        <dgm:presLayoutVars>
          <dgm:bulletEnabled val="1"/>
        </dgm:presLayoutVars>
      </dgm:prSet>
      <dgm:spPr/>
    </dgm:pt>
    <dgm:pt modelId="{14A6E222-73AA-4BC2-96BC-EAFB17F63432}" type="pres">
      <dgm:prSet presAssocID="{1B56DFA7-F683-4C36-8B69-F000262FC69A}" presName="sp" presStyleCnt="0"/>
      <dgm:spPr/>
    </dgm:pt>
    <dgm:pt modelId="{1BDAA7DA-309D-4753-87B6-A992E27EF76F}" type="pres">
      <dgm:prSet presAssocID="{BD2DF929-FEF3-45F2-8892-EAF5CA1844BA}" presName="linNode" presStyleCnt="0"/>
      <dgm:spPr/>
    </dgm:pt>
    <dgm:pt modelId="{3D338D75-7928-4484-9C5D-95D43A58DE23}" type="pres">
      <dgm:prSet presAssocID="{BD2DF929-FEF3-45F2-8892-EAF5CA1844BA}" presName="parentText" presStyleLbl="node1" presStyleIdx="6" presStyleCnt="8">
        <dgm:presLayoutVars>
          <dgm:chMax val="1"/>
          <dgm:bulletEnabled val="1"/>
        </dgm:presLayoutVars>
      </dgm:prSet>
      <dgm:spPr/>
    </dgm:pt>
    <dgm:pt modelId="{7A15B186-E0CF-452C-B06D-86EE20C8FFC9}" type="pres">
      <dgm:prSet presAssocID="{BD2DF929-FEF3-45F2-8892-EAF5CA1844BA}" presName="descendantText" presStyleLbl="alignAccFollowNode1" presStyleIdx="6" presStyleCnt="8">
        <dgm:presLayoutVars>
          <dgm:bulletEnabled val="1"/>
        </dgm:presLayoutVars>
      </dgm:prSet>
      <dgm:spPr/>
    </dgm:pt>
    <dgm:pt modelId="{84190FAF-17FB-41E3-934C-961223FD6887}" type="pres">
      <dgm:prSet presAssocID="{A54DFE04-3861-4AB7-8D39-068298132052}" presName="sp" presStyleCnt="0"/>
      <dgm:spPr/>
    </dgm:pt>
    <dgm:pt modelId="{0C540B36-A81D-4E0B-BE65-591416C00C33}" type="pres">
      <dgm:prSet presAssocID="{9341A64A-4DF0-43FC-B168-54A179B7E161}" presName="linNode" presStyleCnt="0"/>
      <dgm:spPr/>
    </dgm:pt>
    <dgm:pt modelId="{F964E0FE-2D55-4927-8F50-C833BD0BEEEA}" type="pres">
      <dgm:prSet presAssocID="{9341A64A-4DF0-43FC-B168-54A179B7E161}" presName="parentText" presStyleLbl="node1" presStyleIdx="7" presStyleCnt="8">
        <dgm:presLayoutVars>
          <dgm:chMax val="1"/>
          <dgm:bulletEnabled val="1"/>
        </dgm:presLayoutVars>
      </dgm:prSet>
      <dgm:spPr/>
    </dgm:pt>
    <dgm:pt modelId="{FB1E6257-0123-4746-ACF3-D843FBE8B560}" type="pres">
      <dgm:prSet presAssocID="{9341A64A-4DF0-43FC-B168-54A179B7E161}" presName="descendantText" presStyleLbl="alignAccFollowNode1" presStyleIdx="7" presStyleCnt="8" custScaleY="184493">
        <dgm:presLayoutVars>
          <dgm:bulletEnabled val="1"/>
        </dgm:presLayoutVars>
      </dgm:prSet>
      <dgm:spPr/>
    </dgm:pt>
  </dgm:ptLst>
  <dgm:cxnLst>
    <dgm:cxn modelId="{74B8D91A-A4C3-46CD-95EB-A4F43902D47E}" type="presOf" srcId="{E7AC35C1-088B-44AC-8902-603FE8862D6F}" destId="{39123378-D590-4119-88D1-83CD3CB689F6}" srcOrd="0" destOrd="0" presId="urn:microsoft.com/office/officeart/2005/8/layout/vList5"/>
    <dgm:cxn modelId="{1362471D-3DF2-44A6-8F30-EF38B886793E}" srcId="{BD2DF929-FEF3-45F2-8892-EAF5CA1844BA}" destId="{5021EEAC-9C9A-419C-BD40-BCD602ED9959}" srcOrd="0" destOrd="0" parTransId="{4F12B4F4-5BD3-4C10-AA04-707FC469C68B}" sibTransId="{A331FF33-4B99-46F9-978B-B65BA30FBFE0}"/>
    <dgm:cxn modelId="{F9CC1A1E-1118-4C59-B95A-848145A59B05}" type="presOf" srcId="{6252DA16-3F70-4675-88FE-6ECD14782B87}" destId="{347E81D4-F31A-40F1-BA67-274441AD1E90}" srcOrd="0" destOrd="0" presId="urn:microsoft.com/office/officeart/2005/8/layout/vList5"/>
    <dgm:cxn modelId="{C6CDE925-304E-4E78-9E2A-95097A127FE2}" type="presOf" srcId="{1AFA859A-62B3-4FA4-94AB-F26519CE1466}" destId="{F4A6E19E-D204-4BFE-A9AB-0879915AF2A8}" srcOrd="0" destOrd="1" presId="urn:microsoft.com/office/officeart/2005/8/layout/vList5"/>
    <dgm:cxn modelId="{56B73F28-6DA3-4D2B-A52D-FAD76F6BD300}" srcId="{8197A69A-3C85-4AFB-AAB6-9C49F8A42FBC}" destId="{8CD03B43-1AD9-47C8-8BB9-4ADE7180E5AA}" srcOrd="0" destOrd="0" parTransId="{B68D87B4-70D5-4BE2-B72E-A71E99E8E45F}" sibTransId="{92C4CB44-48AD-4CFC-A129-07B03C5D74D9}"/>
    <dgm:cxn modelId="{D77F6F28-B847-418F-893D-C56A4409E0F4}" srcId="{6252DA16-3F70-4675-88FE-6ECD14782B87}" destId="{99BB483C-411F-4DBF-B5DA-A91AE1BC642D}" srcOrd="4" destOrd="0" parTransId="{BF2710CA-4D9B-4CBD-9684-A4A103D9C56D}" sibTransId="{278067F5-D4DE-482B-AF95-141FB1A94D11}"/>
    <dgm:cxn modelId="{4A216F2D-B826-465A-B37B-D98EB28F5270}" type="presOf" srcId="{E3FD2B34-725E-4180-A3C6-8BA4FEBF6AEB}" destId="{EB278EE1-1EDD-4011-BB63-232699EE4D2C}" srcOrd="0" destOrd="0" presId="urn:microsoft.com/office/officeart/2005/8/layout/vList5"/>
    <dgm:cxn modelId="{D77F4830-203A-453E-A890-542BFFFE52AE}" srcId="{6252DA16-3F70-4675-88FE-6ECD14782B87}" destId="{EDB61C43-A01F-4032-9778-868A403E6E08}" srcOrd="3" destOrd="0" parTransId="{0413796E-F22B-4CE8-9FD4-424366A14236}" sibTransId="{F07A8228-5978-4524-9AC3-1723ACC07EB5}"/>
    <dgm:cxn modelId="{C1D7E932-AD20-4ECA-B6D0-1633B074DE68}" type="presOf" srcId="{30086E0C-2BAB-4BE4-A695-C363CA17E877}" destId="{5FA3F60C-3E51-4397-9AD1-D510D54AC6AB}" srcOrd="0" destOrd="0" presId="urn:microsoft.com/office/officeart/2005/8/layout/vList5"/>
    <dgm:cxn modelId="{480E7034-9D8D-4B38-9E3C-61BE750206D6}" srcId="{9341A64A-4DF0-43FC-B168-54A179B7E161}" destId="{7B4AEBB7-48D0-4547-B7E0-11BE9D51EE33}" srcOrd="2" destOrd="0" parTransId="{CCB758C6-18C8-4944-874F-FD39A056FEDD}" sibTransId="{DF1DA210-75FD-45EB-A1DC-77F12923B6A0}"/>
    <dgm:cxn modelId="{25A2DB34-E4D1-4B96-83A9-38ED5AE6B18B}" type="presOf" srcId="{D2914D1F-DB64-484C-A37E-9556ECAC16DF}" destId="{5A1A0240-1340-41F7-B56E-2E9B8DCD6687}" srcOrd="0" destOrd="0" presId="urn:microsoft.com/office/officeart/2005/8/layout/vList5"/>
    <dgm:cxn modelId="{337B2337-05F9-4F85-9AC8-32C652A65A7C}" type="presOf" srcId="{BD2DF929-FEF3-45F2-8892-EAF5CA1844BA}" destId="{3D338D75-7928-4484-9C5D-95D43A58DE23}" srcOrd="0" destOrd="0" presId="urn:microsoft.com/office/officeart/2005/8/layout/vList5"/>
    <dgm:cxn modelId="{B0B26939-B7BA-48F1-AE39-2DE419254831}" srcId="{9341A64A-4DF0-43FC-B168-54A179B7E161}" destId="{31F6269D-1183-4EE5-ACEF-D94C20B359C1}" srcOrd="0" destOrd="0" parTransId="{E11A2187-8CA6-477F-B1FE-8149CE9A923C}" sibTransId="{49C28546-3FAA-461D-8E7B-1453674376A0}"/>
    <dgm:cxn modelId="{9997E03E-435F-45A9-BD7F-A6B6027E2CDA}" type="presOf" srcId="{8197A69A-3C85-4AFB-AAB6-9C49F8A42FBC}" destId="{D42003CD-7D91-4945-80FB-BD2600D22131}" srcOrd="0" destOrd="0" presId="urn:microsoft.com/office/officeart/2005/8/layout/vList5"/>
    <dgm:cxn modelId="{6EE1B43F-F4CF-40F6-B092-452256F2EB77}" type="presOf" srcId="{4E00FA6F-5275-40F9-91C7-BBA9828FCABD}" destId="{67385DB8-E932-4B28-9578-27AB53E0C0C4}" srcOrd="0" destOrd="0" presId="urn:microsoft.com/office/officeart/2005/8/layout/vList5"/>
    <dgm:cxn modelId="{D21CA160-3EB4-4E0A-ADFA-2785C0B5BE5D}" srcId="{6252DA16-3F70-4675-88FE-6ECD14782B87}" destId="{9341A64A-4DF0-43FC-B168-54A179B7E161}" srcOrd="7" destOrd="0" parTransId="{F8F213E3-34DD-4836-A436-A93703DC9871}" sibTransId="{88778864-8412-4748-A4CE-AD7784FB675F}"/>
    <dgm:cxn modelId="{F6820D4C-7726-4342-9258-57EEFB84711D}" srcId="{6252DA16-3F70-4675-88FE-6ECD14782B87}" destId="{F28CE793-0C9E-48DD-8EC4-23A105B02C93}" srcOrd="2" destOrd="0" parTransId="{AC4F8E6D-63CB-4920-AFDA-65C51142FEC5}" sibTransId="{F3CF6D61-52D6-4BA3-A609-C0E26FEC58E0}"/>
    <dgm:cxn modelId="{D270DD6D-5256-4ED0-A824-983AB570AC22}" srcId="{E7AC35C1-088B-44AC-8902-603FE8862D6F}" destId="{4E00FA6F-5275-40F9-91C7-BBA9828FCABD}" srcOrd="0" destOrd="0" parTransId="{02C2F7C6-8E26-48AA-BE9A-AFE90AD1E373}" sibTransId="{DCB9D96B-FE82-48F7-A476-02C4AEB52E22}"/>
    <dgm:cxn modelId="{4E0DA273-3B2A-47C4-B5BC-665747F819B8}" srcId="{A734414A-07E3-40AE-9A90-3D79569ED0AF}" destId="{1AFA859A-62B3-4FA4-94AB-F26519CE1466}" srcOrd="1" destOrd="0" parTransId="{CCCC09B2-A133-4630-B974-E2644D962D91}" sibTransId="{5C2B93D2-BB78-4E8C-85E2-C334167F6CB8}"/>
    <dgm:cxn modelId="{13AAB883-3AAC-462D-B3F8-1AC836872F88}" type="presOf" srcId="{31F6269D-1183-4EE5-ACEF-D94C20B359C1}" destId="{FB1E6257-0123-4746-ACF3-D843FBE8B560}" srcOrd="0" destOrd="0" presId="urn:microsoft.com/office/officeart/2005/8/layout/vList5"/>
    <dgm:cxn modelId="{76233E84-C3A8-46BD-AA86-CEF2FDB182DE}" srcId="{99BB483C-411F-4DBF-B5DA-A91AE1BC642D}" destId="{AC6EC026-8B19-4593-BF6A-D62106B9A70E}" srcOrd="1" destOrd="0" parTransId="{6D7DD5ED-583C-408C-9BCB-11B85B6AB2E3}" sibTransId="{855E132E-A565-428B-886D-FABD9EF878C0}"/>
    <dgm:cxn modelId="{0BF2DC85-A1FD-4654-99DF-AC29B417D876}" srcId="{6252DA16-3F70-4675-88FE-6ECD14782B87}" destId="{A734414A-07E3-40AE-9A90-3D79569ED0AF}" srcOrd="1" destOrd="0" parTransId="{76F026CD-8F74-424A-97A2-A60B9F5F4286}" sibTransId="{C579BCEE-238B-4427-BF67-751E3A1B065B}"/>
    <dgm:cxn modelId="{6E1C5487-ABA0-4412-9BAA-BD0A6044E51A}" srcId="{6252DA16-3F70-4675-88FE-6ECD14782B87}" destId="{E7AC35C1-088B-44AC-8902-603FE8862D6F}" srcOrd="0" destOrd="0" parTransId="{658EC0DC-4D18-4170-873A-6272050C47D3}" sibTransId="{0872840A-C615-44D8-99A5-0FF479CE562B}"/>
    <dgm:cxn modelId="{379DD68C-4980-46E7-A87F-82F9DFA78BBD}" type="presOf" srcId="{5021EEAC-9C9A-419C-BD40-BCD602ED9959}" destId="{7A15B186-E0CF-452C-B06D-86EE20C8FFC9}" srcOrd="0" destOrd="0" presId="urn:microsoft.com/office/officeart/2005/8/layout/vList5"/>
    <dgm:cxn modelId="{6F1CDB8C-AB54-49A2-8601-3D099BCF7F02}" type="presOf" srcId="{C4BA78A2-28FC-4009-8BE0-473CF6DA1B88}" destId="{FB1E6257-0123-4746-ACF3-D843FBE8B560}" srcOrd="0" destOrd="1" presId="urn:microsoft.com/office/officeart/2005/8/layout/vList5"/>
    <dgm:cxn modelId="{035F3294-1AAF-4E42-8ACA-45D116D3A390}" type="presOf" srcId="{A734414A-07E3-40AE-9A90-3D79569ED0AF}" destId="{A308CD38-FB16-402E-AA0D-507DA0CD5859}" srcOrd="0" destOrd="0" presId="urn:microsoft.com/office/officeart/2005/8/layout/vList5"/>
    <dgm:cxn modelId="{D59EE79E-117C-4AEA-87E6-C6EE78C0F24B}" type="presOf" srcId="{8CD03B43-1AD9-47C8-8BB9-4ADE7180E5AA}" destId="{1C07DED9-9763-4C20-96BC-DAB61FE60CAF}" srcOrd="0" destOrd="0" presId="urn:microsoft.com/office/officeart/2005/8/layout/vList5"/>
    <dgm:cxn modelId="{26DE54A1-A9CD-4228-9F16-E6FB04939313}" srcId="{EDB61C43-A01F-4032-9778-868A403E6E08}" destId="{D2914D1F-DB64-484C-A37E-9556ECAC16DF}" srcOrd="0" destOrd="0" parTransId="{51B4AC8A-2DEE-4CDA-90CD-89D2CABD37DD}" sibTransId="{51DD3607-31B8-47A2-8301-B725FF6C6264}"/>
    <dgm:cxn modelId="{957531A3-058C-43F0-AFAC-058CB76AB0CC}" type="presOf" srcId="{AC6EC026-8B19-4593-BF6A-D62106B9A70E}" destId="{EB278EE1-1EDD-4011-BB63-232699EE4D2C}" srcOrd="0" destOrd="1" presId="urn:microsoft.com/office/officeart/2005/8/layout/vList5"/>
    <dgm:cxn modelId="{03EB2EAB-D18B-4819-A605-B3295E97CE7F}" type="presOf" srcId="{5745FA02-B5A5-4F18-A1F5-6EE6C1B2A632}" destId="{1C07DED9-9763-4C20-96BC-DAB61FE60CAF}" srcOrd="0" destOrd="1" presId="urn:microsoft.com/office/officeart/2005/8/layout/vList5"/>
    <dgm:cxn modelId="{567219B0-0E0A-4F0F-AE5A-ADEC30A861E0}" srcId="{6252DA16-3F70-4675-88FE-6ECD14782B87}" destId="{8197A69A-3C85-4AFB-AAB6-9C49F8A42FBC}" srcOrd="5" destOrd="0" parTransId="{D347FA56-B86E-4DB7-B73B-D133ABA673EE}" sibTransId="{1B56DFA7-F683-4C36-8B69-F000262FC69A}"/>
    <dgm:cxn modelId="{D5E3BAB7-F596-46D7-B2D1-CDF76A01729B}" srcId="{F28CE793-0C9E-48DD-8EC4-23A105B02C93}" destId="{30086E0C-2BAB-4BE4-A695-C363CA17E877}" srcOrd="0" destOrd="0" parTransId="{9326FB27-356F-4513-9482-8FF93D075973}" sibTransId="{97689AF4-D50C-449F-92D7-BCFB63406E4C}"/>
    <dgm:cxn modelId="{C0F691B8-ECEC-4B6B-85D7-EA9302E55990}" srcId="{99BB483C-411F-4DBF-B5DA-A91AE1BC642D}" destId="{E3FD2B34-725E-4180-A3C6-8BA4FEBF6AEB}" srcOrd="0" destOrd="0" parTransId="{003D18F0-537D-4FC6-8BB7-B7D66A3D17C3}" sibTransId="{2268F343-6D6D-44E2-A9F1-6BAE3BD59571}"/>
    <dgm:cxn modelId="{9A5CBCBD-D5DB-4D24-A90F-A0B4B7BF3DDD}" srcId="{8197A69A-3C85-4AFB-AAB6-9C49F8A42FBC}" destId="{5745FA02-B5A5-4F18-A1F5-6EE6C1B2A632}" srcOrd="1" destOrd="0" parTransId="{D1B16B99-5479-473F-B7D9-39F9276F0047}" sibTransId="{CF45B245-D69D-4DC0-A0C2-AB30564EF918}"/>
    <dgm:cxn modelId="{42557FC1-A1E3-4329-9CE0-8FD7E3C09974}" type="presOf" srcId="{740E2C23-6943-45B0-ACEA-F61B6EA9AD28}" destId="{5A1A0240-1340-41F7-B56E-2E9B8DCD6687}" srcOrd="0" destOrd="1" presId="urn:microsoft.com/office/officeart/2005/8/layout/vList5"/>
    <dgm:cxn modelId="{29DB60CB-F99F-4B64-BEE3-77C1184D14E7}" type="presOf" srcId="{EDB61C43-A01F-4032-9778-868A403E6E08}" destId="{E67FD19C-AE1C-49BB-BE1B-59EE9C44E7F1}" srcOrd="0" destOrd="0" presId="urn:microsoft.com/office/officeart/2005/8/layout/vList5"/>
    <dgm:cxn modelId="{40E6AACB-94AE-4913-98D6-2C78A0008B4F}" type="presOf" srcId="{CC2DC900-A3F9-40CA-A6E4-6111CE3EBDE6}" destId="{F4A6E19E-D204-4BFE-A9AB-0879915AF2A8}" srcOrd="0" destOrd="0" presId="urn:microsoft.com/office/officeart/2005/8/layout/vList5"/>
    <dgm:cxn modelId="{A2A41CD1-FEE3-4CAF-982B-72F1E7A79650}" type="presOf" srcId="{F28CE793-0C9E-48DD-8EC4-23A105B02C93}" destId="{051D934F-985C-4DB4-BF4D-7D09F1599C5C}" srcOrd="0" destOrd="0" presId="urn:microsoft.com/office/officeart/2005/8/layout/vList5"/>
    <dgm:cxn modelId="{E02F12DE-E242-423F-8ED7-90F99033B41A}" type="presOf" srcId="{99BB483C-411F-4DBF-B5DA-A91AE1BC642D}" destId="{E888A80E-7AA0-48D1-A1AB-D79A9FCFDC38}" srcOrd="0" destOrd="0" presId="urn:microsoft.com/office/officeart/2005/8/layout/vList5"/>
    <dgm:cxn modelId="{D68B77DF-F7FC-49AC-88B3-722EEB50F837}" type="presOf" srcId="{9341A64A-4DF0-43FC-B168-54A179B7E161}" destId="{F964E0FE-2D55-4927-8F50-C833BD0BEEEA}" srcOrd="0" destOrd="0" presId="urn:microsoft.com/office/officeart/2005/8/layout/vList5"/>
    <dgm:cxn modelId="{CDD1F9E0-615A-47DF-90FA-58DB39A1AFA9}" type="presOf" srcId="{7B4AEBB7-48D0-4547-B7E0-11BE9D51EE33}" destId="{FB1E6257-0123-4746-ACF3-D843FBE8B560}" srcOrd="0" destOrd="2" presId="urn:microsoft.com/office/officeart/2005/8/layout/vList5"/>
    <dgm:cxn modelId="{EEBD87E2-FEA8-4CC9-A9A8-B0CE5BE687C3}" srcId="{A734414A-07E3-40AE-9A90-3D79569ED0AF}" destId="{CC2DC900-A3F9-40CA-A6E4-6111CE3EBDE6}" srcOrd="0" destOrd="0" parTransId="{B0391FBB-1BE5-4DA4-95FC-56866EB9F0D4}" sibTransId="{5E57C780-B586-478E-82A6-B7A78D4EACA4}"/>
    <dgm:cxn modelId="{100DC3E4-3B3E-4E2B-BDC3-E13904325C43}" srcId="{9341A64A-4DF0-43FC-B168-54A179B7E161}" destId="{C4BA78A2-28FC-4009-8BE0-473CF6DA1B88}" srcOrd="1" destOrd="0" parTransId="{47D11868-41F3-494D-9D77-59196BFC1BA1}" sibTransId="{B4F9BEF7-9441-42D0-9D92-C60B5DF05161}"/>
    <dgm:cxn modelId="{4D6F48E7-598E-4AD8-BD61-14A6D2A776DE}" srcId="{6252DA16-3F70-4675-88FE-6ECD14782B87}" destId="{BD2DF929-FEF3-45F2-8892-EAF5CA1844BA}" srcOrd="6" destOrd="0" parTransId="{51C7FBEE-0BFB-44B6-AA66-762421859420}" sibTransId="{A54DFE04-3861-4AB7-8D39-068298132052}"/>
    <dgm:cxn modelId="{939382FC-354D-40F4-98D0-150E08959AF3}" srcId="{EDB61C43-A01F-4032-9778-868A403E6E08}" destId="{740E2C23-6943-45B0-ACEA-F61B6EA9AD28}" srcOrd="1" destOrd="0" parTransId="{DB83854A-E44F-4FF5-9470-5B79555E510B}" sibTransId="{B956CD7E-EBFE-4142-9CC7-CBBC83BDCB3D}"/>
    <dgm:cxn modelId="{47018752-18D0-4BD1-9E48-23189E808446}" type="presParOf" srcId="{347E81D4-F31A-40F1-BA67-274441AD1E90}" destId="{A98A128E-D6AB-4C2D-9A06-F4A6EEB61F78}" srcOrd="0" destOrd="0" presId="urn:microsoft.com/office/officeart/2005/8/layout/vList5"/>
    <dgm:cxn modelId="{BB2EBDCC-AAA3-49C1-85F9-0FF24AD4F993}" type="presParOf" srcId="{A98A128E-D6AB-4C2D-9A06-F4A6EEB61F78}" destId="{39123378-D590-4119-88D1-83CD3CB689F6}" srcOrd="0" destOrd="0" presId="urn:microsoft.com/office/officeart/2005/8/layout/vList5"/>
    <dgm:cxn modelId="{59DE4E92-4E91-4780-AA1D-988CB8D9D8E4}" type="presParOf" srcId="{A98A128E-D6AB-4C2D-9A06-F4A6EEB61F78}" destId="{67385DB8-E932-4B28-9578-27AB53E0C0C4}" srcOrd="1" destOrd="0" presId="urn:microsoft.com/office/officeart/2005/8/layout/vList5"/>
    <dgm:cxn modelId="{8B8D2412-507A-4F3F-9EE2-85BA4CE320C0}" type="presParOf" srcId="{347E81D4-F31A-40F1-BA67-274441AD1E90}" destId="{59ECA648-DE8B-4BF0-9943-0211F031E17D}" srcOrd="1" destOrd="0" presId="urn:microsoft.com/office/officeart/2005/8/layout/vList5"/>
    <dgm:cxn modelId="{9A3EBDA4-080F-486D-804E-EB078E0F8658}" type="presParOf" srcId="{347E81D4-F31A-40F1-BA67-274441AD1E90}" destId="{B52C1C1E-B86D-4B84-AA58-992109741C3E}" srcOrd="2" destOrd="0" presId="urn:microsoft.com/office/officeart/2005/8/layout/vList5"/>
    <dgm:cxn modelId="{5AACBA64-2C06-46C6-887A-A4E797CF05FF}" type="presParOf" srcId="{B52C1C1E-B86D-4B84-AA58-992109741C3E}" destId="{A308CD38-FB16-402E-AA0D-507DA0CD5859}" srcOrd="0" destOrd="0" presId="urn:microsoft.com/office/officeart/2005/8/layout/vList5"/>
    <dgm:cxn modelId="{B7EE5F06-A92E-4DE1-9EA5-445CF9D5A837}" type="presParOf" srcId="{B52C1C1E-B86D-4B84-AA58-992109741C3E}" destId="{F4A6E19E-D204-4BFE-A9AB-0879915AF2A8}" srcOrd="1" destOrd="0" presId="urn:microsoft.com/office/officeart/2005/8/layout/vList5"/>
    <dgm:cxn modelId="{B5AEF633-B2CB-47F4-B600-9150EFA32B3A}" type="presParOf" srcId="{347E81D4-F31A-40F1-BA67-274441AD1E90}" destId="{DD7CBF1D-49C9-460C-BB13-4BACE4A15B56}" srcOrd="3" destOrd="0" presId="urn:microsoft.com/office/officeart/2005/8/layout/vList5"/>
    <dgm:cxn modelId="{C92D114B-997E-4F61-B80C-8564C781B266}" type="presParOf" srcId="{347E81D4-F31A-40F1-BA67-274441AD1E90}" destId="{CFCF83C2-5492-456F-871B-526DF36F2E4D}" srcOrd="4" destOrd="0" presId="urn:microsoft.com/office/officeart/2005/8/layout/vList5"/>
    <dgm:cxn modelId="{5F6F5773-641E-4644-8B64-503B45BF32E0}" type="presParOf" srcId="{CFCF83C2-5492-456F-871B-526DF36F2E4D}" destId="{051D934F-985C-4DB4-BF4D-7D09F1599C5C}" srcOrd="0" destOrd="0" presId="urn:microsoft.com/office/officeart/2005/8/layout/vList5"/>
    <dgm:cxn modelId="{19AE2883-3B12-46DF-B5E6-2827F5CFB150}" type="presParOf" srcId="{CFCF83C2-5492-456F-871B-526DF36F2E4D}" destId="{5FA3F60C-3E51-4397-9AD1-D510D54AC6AB}" srcOrd="1" destOrd="0" presId="urn:microsoft.com/office/officeart/2005/8/layout/vList5"/>
    <dgm:cxn modelId="{55CFAFCB-96A0-4C4B-B3F7-637659301FD8}" type="presParOf" srcId="{347E81D4-F31A-40F1-BA67-274441AD1E90}" destId="{E7760ED4-B47A-4ADC-81FF-B1A08C3D476C}" srcOrd="5" destOrd="0" presId="urn:microsoft.com/office/officeart/2005/8/layout/vList5"/>
    <dgm:cxn modelId="{31E189A4-2D39-4B2F-9456-23261E612322}" type="presParOf" srcId="{347E81D4-F31A-40F1-BA67-274441AD1E90}" destId="{342FA97E-8848-4FE4-AE4F-B4EAF5E42BE5}" srcOrd="6" destOrd="0" presId="urn:microsoft.com/office/officeart/2005/8/layout/vList5"/>
    <dgm:cxn modelId="{92F2950C-EE6A-4779-B95D-C2B2936E211B}" type="presParOf" srcId="{342FA97E-8848-4FE4-AE4F-B4EAF5E42BE5}" destId="{E67FD19C-AE1C-49BB-BE1B-59EE9C44E7F1}" srcOrd="0" destOrd="0" presId="urn:microsoft.com/office/officeart/2005/8/layout/vList5"/>
    <dgm:cxn modelId="{D96F2DAE-A33A-4DF8-94A0-F3B821A3BA9E}" type="presParOf" srcId="{342FA97E-8848-4FE4-AE4F-B4EAF5E42BE5}" destId="{5A1A0240-1340-41F7-B56E-2E9B8DCD6687}" srcOrd="1" destOrd="0" presId="urn:microsoft.com/office/officeart/2005/8/layout/vList5"/>
    <dgm:cxn modelId="{A4E2FDC1-D035-4B7D-8840-76339C4D9904}" type="presParOf" srcId="{347E81D4-F31A-40F1-BA67-274441AD1E90}" destId="{CC2E1CA4-5C53-4232-8DE7-9008401E8981}" srcOrd="7" destOrd="0" presId="urn:microsoft.com/office/officeart/2005/8/layout/vList5"/>
    <dgm:cxn modelId="{2EA97DF9-072E-4B48-AFED-9543EAFF2581}" type="presParOf" srcId="{347E81D4-F31A-40F1-BA67-274441AD1E90}" destId="{7B71EC83-5B5D-4CDC-BB3C-E8BE469B9E5E}" srcOrd="8" destOrd="0" presId="urn:microsoft.com/office/officeart/2005/8/layout/vList5"/>
    <dgm:cxn modelId="{B0D3140C-2968-4336-9D96-368C18427289}" type="presParOf" srcId="{7B71EC83-5B5D-4CDC-BB3C-E8BE469B9E5E}" destId="{E888A80E-7AA0-48D1-A1AB-D79A9FCFDC38}" srcOrd="0" destOrd="0" presId="urn:microsoft.com/office/officeart/2005/8/layout/vList5"/>
    <dgm:cxn modelId="{1A74866A-52E6-477D-B41C-8257B124FFD6}" type="presParOf" srcId="{7B71EC83-5B5D-4CDC-BB3C-E8BE469B9E5E}" destId="{EB278EE1-1EDD-4011-BB63-232699EE4D2C}" srcOrd="1" destOrd="0" presId="urn:microsoft.com/office/officeart/2005/8/layout/vList5"/>
    <dgm:cxn modelId="{D5521E54-CAC2-4E47-86AA-82B779AD8B62}" type="presParOf" srcId="{347E81D4-F31A-40F1-BA67-274441AD1E90}" destId="{DC55854E-4425-451D-91F7-5467A0735159}" srcOrd="9" destOrd="0" presId="urn:microsoft.com/office/officeart/2005/8/layout/vList5"/>
    <dgm:cxn modelId="{93865B80-8FBA-40FE-8AF0-C5CE44560DE7}" type="presParOf" srcId="{347E81D4-F31A-40F1-BA67-274441AD1E90}" destId="{F64C9F02-3A37-4A6E-9747-B0D55EAC6B75}" srcOrd="10" destOrd="0" presId="urn:microsoft.com/office/officeart/2005/8/layout/vList5"/>
    <dgm:cxn modelId="{E0CC1E4D-C994-4182-AFF9-EC4C8B5370C0}" type="presParOf" srcId="{F64C9F02-3A37-4A6E-9747-B0D55EAC6B75}" destId="{D42003CD-7D91-4945-80FB-BD2600D22131}" srcOrd="0" destOrd="0" presId="urn:microsoft.com/office/officeart/2005/8/layout/vList5"/>
    <dgm:cxn modelId="{DE1162F2-C0D8-47F8-82E3-C8077BE1C084}" type="presParOf" srcId="{F64C9F02-3A37-4A6E-9747-B0D55EAC6B75}" destId="{1C07DED9-9763-4C20-96BC-DAB61FE60CAF}" srcOrd="1" destOrd="0" presId="urn:microsoft.com/office/officeart/2005/8/layout/vList5"/>
    <dgm:cxn modelId="{5F7C1521-1EFE-4047-BF47-4458F4CB5294}" type="presParOf" srcId="{347E81D4-F31A-40F1-BA67-274441AD1E90}" destId="{14A6E222-73AA-4BC2-96BC-EAFB17F63432}" srcOrd="11" destOrd="0" presId="urn:microsoft.com/office/officeart/2005/8/layout/vList5"/>
    <dgm:cxn modelId="{0C224EFA-55EC-4FE1-838D-CA518318EE96}" type="presParOf" srcId="{347E81D4-F31A-40F1-BA67-274441AD1E90}" destId="{1BDAA7DA-309D-4753-87B6-A992E27EF76F}" srcOrd="12" destOrd="0" presId="urn:microsoft.com/office/officeart/2005/8/layout/vList5"/>
    <dgm:cxn modelId="{A21725BA-8FCA-468F-B129-BEE4BB7B224C}" type="presParOf" srcId="{1BDAA7DA-309D-4753-87B6-A992E27EF76F}" destId="{3D338D75-7928-4484-9C5D-95D43A58DE23}" srcOrd="0" destOrd="0" presId="urn:microsoft.com/office/officeart/2005/8/layout/vList5"/>
    <dgm:cxn modelId="{15C36297-6EC0-4E8A-AD02-DBFD38D4AD66}" type="presParOf" srcId="{1BDAA7DA-309D-4753-87B6-A992E27EF76F}" destId="{7A15B186-E0CF-452C-B06D-86EE20C8FFC9}" srcOrd="1" destOrd="0" presId="urn:microsoft.com/office/officeart/2005/8/layout/vList5"/>
    <dgm:cxn modelId="{1CDB028A-D7A2-4990-9F93-13CB86CA1324}" type="presParOf" srcId="{347E81D4-F31A-40F1-BA67-274441AD1E90}" destId="{84190FAF-17FB-41E3-934C-961223FD6887}" srcOrd="13" destOrd="0" presId="urn:microsoft.com/office/officeart/2005/8/layout/vList5"/>
    <dgm:cxn modelId="{6E1A1BDB-00A1-4FE5-86C4-4C628F6E320E}" type="presParOf" srcId="{347E81D4-F31A-40F1-BA67-274441AD1E90}" destId="{0C540B36-A81D-4E0B-BE65-591416C00C33}" srcOrd="14" destOrd="0" presId="urn:microsoft.com/office/officeart/2005/8/layout/vList5"/>
    <dgm:cxn modelId="{60046B7A-0015-4B3B-A1FC-9BA452B28FF2}" type="presParOf" srcId="{0C540B36-A81D-4E0B-BE65-591416C00C33}" destId="{F964E0FE-2D55-4927-8F50-C833BD0BEEEA}" srcOrd="0" destOrd="0" presId="urn:microsoft.com/office/officeart/2005/8/layout/vList5"/>
    <dgm:cxn modelId="{558F9D81-7327-4E5F-BA7B-A339E548986C}" type="presParOf" srcId="{0C540B36-A81D-4E0B-BE65-591416C00C33}" destId="{FB1E6257-0123-4746-ACF3-D843FBE8B56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252DA16-3F70-4675-88FE-6ECD14782B8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E7AC35C1-088B-44AC-8902-603FE8862D6F}">
      <dgm:prSet phldrT="[Testo]" custT="1"/>
      <dgm:spPr/>
      <dgm:t>
        <a:bodyPr/>
        <a:lstStyle/>
        <a:p>
          <a:r>
            <a:rPr lang="en-US" sz="1600" b="1" dirty="0"/>
            <a:t>Right to be warned, before the questioning starts,…</a:t>
          </a:r>
          <a:endParaRPr lang="it-IT" sz="1600" b="1" dirty="0"/>
        </a:p>
      </dgm:t>
    </dgm:pt>
    <dgm:pt modelId="{658EC0DC-4D18-4170-873A-6272050C47D3}" type="parTrans" cxnId="{6E1C5487-ABA0-4412-9BAA-BD0A6044E51A}">
      <dgm:prSet/>
      <dgm:spPr/>
      <dgm:t>
        <a:bodyPr/>
        <a:lstStyle/>
        <a:p>
          <a:endParaRPr lang="it-IT"/>
        </a:p>
      </dgm:t>
    </dgm:pt>
    <dgm:pt modelId="{0872840A-C615-44D8-99A5-0FF479CE562B}" type="sibTrans" cxnId="{6E1C5487-ABA0-4412-9BAA-BD0A6044E51A}">
      <dgm:prSet/>
      <dgm:spPr/>
      <dgm:t>
        <a:bodyPr/>
        <a:lstStyle/>
        <a:p>
          <a:endParaRPr lang="it-IT"/>
        </a:p>
      </dgm:t>
    </dgm:pt>
    <dgm:pt modelId="{4E00FA6F-5275-40F9-91C7-BBA9828FCABD}">
      <dgm:prSet phldrT="[Testo]" custT="1"/>
      <dgm:spPr/>
      <dgm:t>
        <a:bodyPr/>
        <a:lstStyle/>
        <a:p>
          <a:r>
            <a:rPr lang="it-IT" sz="1400" b="1" i="0" dirty="0"/>
            <a:t>About the </a:t>
          </a:r>
          <a:r>
            <a:rPr lang="it-IT" sz="1400" b="1" i="0" dirty="0" err="1"/>
            <a:t>right</a:t>
          </a:r>
          <a:r>
            <a:rPr lang="it-IT" sz="1400" b="1" i="0" dirty="0"/>
            <a:t> to </a:t>
          </a:r>
          <a:r>
            <a:rPr lang="it-IT" sz="1400" b="1" i="0" dirty="0" err="1"/>
            <a:t>remain</a:t>
          </a:r>
          <a:r>
            <a:rPr lang="it-IT" sz="1400" b="1" i="0" dirty="0"/>
            <a:t> </a:t>
          </a:r>
          <a:r>
            <a:rPr lang="it-IT" sz="1400" b="1" i="0" dirty="0" err="1"/>
            <a:t>silent</a:t>
          </a:r>
          <a:endParaRPr lang="it-IT" sz="1400" b="1" i="0" dirty="0"/>
        </a:p>
      </dgm:t>
    </dgm:pt>
    <dgm:pt modelId="{02C2F7C6-8E26-48AA-BE9A-AFE90AD1E373}" type="parTrans" cxnId="{D270DD6D-5256-4ED0-A824-983AB570AC22}">
      <dgm:prSet/>
      <dgm:spPr/>
      <dgm:t>
        <a:bodyPr/>
        <a:lstStyle/>
        <a:p>
          <a:endParaRPr lang="it-IT"/>
        </a:p>
      </dgm:t>
    </dgm:pt>
    <dgm:pt modelId="{DCB9D96B-FE82-48F7-A476-02C4AEB52E22}" type="sibTrans" cxnId="{D270DD6D-5256-4ED0-A824-983AB570AC22}">
      <dgm:prSet/>
      <dgm:spPr/>
      <dgm:t>
        <a:bodyPr/>
        <a:lstStyle/>
        <a:p>
          <a:endParaRPr lang="it-IT"/>
        </a:p>
      </dgm:t>
    </dgm:pt>
    <dgm:pt modelId="{7F62483D-D61F-4D5C-B4C7-9EFB7E236237}">
      <dgm:prSet phldrT="[Testo]" custT="1"/>
      <dgm:spPr/>
      <dgm:t>
        <a:bodyPr/>
        <a:lstStyle/>
        <a:p>
          <a:r>
            <a:rPr lang="it-IT" sz="1600" b="1" dirty="0" err="1"/>
            <a:t>Right</a:t>
          </a:r>
          <a:r>
            <a:rPr lang="it-IT" sz="1600" b="1" dirty="0"/>
            <a:t> to </a:t>
          </a:r>
          <a:r>
            <a:rPr lang="it-IT" sz="1600" b="1" dirty="0" err="1"/>
            <a:t>participate</a:t>
          </a:r>
          <a:r>
            <a:rPr lang="it-IT" sz="1600" b="1" dirty="0"/>
            <a:t> in the </a:t>
          </a:r>
          <a:r>
            <a:rPr lang="it-IT" sz="1600" b="1" dirty="0" err="1"/>
            <a:t>questioning</a:t>
          </a:r>
          <a:r>
            <a:rPr lang="it-IT" sz="1600" b="1" dirty="0"/>
            <a:t> free</a:t>
          </a:r>
        </a:p>
      </dgm:t>
    </dgm:pt>
    <dgm:pt modelId="{C5CAA046-BE38-47AA-A7D9-52F82B831F5B}" type="parTrans" cxnId="{9963CAFD-B679-4B0E-94F1-82A4FB2FD2C0}">
      <dgm:prSet/>
      <dgm:spPr/>
      <dgm:t>
        <a:bodyPr/>
        <a:lstStyle/>
        <a:p>
          <a:endParaRPr lang="it-IT"/>
        </a:p>
      </dgm:t>
    </dgm:pt>
    <dgm:pt modelId="{221493F8-96E6-4319-9D97-1813ACF9005F}" type="sibTrans" cxnId="{9963CAFD-B679-4B0E-94F1-82A4FB2FD2C0}">
      <dgm:prSet/>
      <dgm:spPr/>
      <dgm:t>
        <a:bodyPr/>
        <a:lstStyle/>
        <a:p>
          <a:endParaRPr lang="it-IT"/>
        </a:p>
      </dgm:t>
    </dgm:pt>
    <dgm:pt modelId="{A8F139C8-BBEF-485C-AAE7-FEE8314D7232}">
      <dgm:prSet phldrT="[Testo]" custT="1"/>
      <dgm:spPr/>
      <dgm:t>
        <a:bodyPr/>
        <a:lstStyle/>
        <a:p>
          <a:r>
            <a:rPr lang="it-IT" sz="1400" b="1" i="1" dirty="0"/>
            <a:t>E.g.</a:t>
          </a:r>
          <a:r>
            <a:rPr lang="it-IT" sz="1400" b="1" dirty="0"/>
            <a:t>, </a:t>
          </a:r>
          <a:r>
            <a:rPr lang="it-IT" sz="1400" b="1" dirty="0" err="1"/>
            <a:t>without</a:t>
          </a:r>
          <a:r>
            <a:rPr lang="it-IT" sz="1400" b="1" dirty="0"/>
            <a:t> </a:t>
          </a:r>
          <a:r>
            <a:rPr lang="it-IT" sz="1400" b="1" dirty="0" err="1"/>
            <a:t>handcuffs</a:t>
          </a:r>
          <a:endParaRPr lang="it-IT" sz="1400" b="1" dirty="0"/>
        </a:p>
      </dgm:t>
    </dgm:pt>
    <dgm:pt modelId="{AF50A8F5-0695-4835-9AAB-1F7D11F0E540}" type="parTrans" cxnId="{F64259F0-AE68-40DE-98F5-EC5C229C0B56}">
      <dgm:prSet/>
      <dgm:spPr/>
      <dgm:t>
        <a:bodyPr/>
        <a:lstStyle/>
        <a:p>
          <a:endParaRPr lang="it-IT"/>
        </a:p>
      </dgm:t>
    </dgm:pt>
    <dgm:pt modelId="{ECFC530C-6121-4B1E-96C0-64D120145AA4}" type="sibTrans" cxnId="{F64259F0-AE68-40DE-98F5-EC5C229C0B56}">
      <dgm:prSet/>
      <dgm:spPr/>
      <dgm:t>
        <a:bodyPr/>
        <a:lstStyle/>
        <a:p>
          <a:endParaRPr lang="it-IT"/>
        </a:p>
      </dgm:t>
    </dgm:pt>
    <dgm:pt modelId="{CB427BBB-0F67-4741-9C9D-7EC18ED3A110}">
      <dgm:prSet phldrT="[Testo]" custT="1"/>
      <dgm:spPr/>
      <dgm:t>
        <a:bodyPr/>
        <a:lstStyle/>
        <a:p>
          <a:r>
            <a:rPr lang="it-IT" sz="1600" b="1" dirty="0" err="1"/>
            <a:t>Even</a:t>
          </a:r>
          <a:r>
            <a:rPr lang="it-IT" sz="1600" b="1" dirty="0"/>
            <a:t> with the </a:t>
          </a:r>
          <a:r>
            <a:rPr lang="it-IT" sz="1600" b="1" dirty="0" err="1"/>
            <a:t>defendant’s</a:t>
          </a:r>
          <a:r>
            <a:rPr lang="it-IT" sz="1600" b="1" dirty="0"/>
            <a:t> </a:t>
          </a:r>
          <a:r>
            <a:rPr lang="it-IT" sz="1600" b="1" dirty="0" err="1"/>
            <a:t>consent</a:t>
          </a:r>
          <a:r>
            <a:rPr lang="it-IT" sz="1600" b="1" dirty="0"/>
            <a:t>, the </a:t>
          </a:r>
          <a:r>
            <a:rPr lang="it-IT" sz="1600" b="1" dirty="0" err="1"/>
            <a:t>right</a:t>
          </a:r>
          <a:r>
            <a:rPr lang="it-IT" sz="1600" b="1" dirty="0"/>
            <a:t> to moral </a:t>
          </a:r>
          <a:r>
            <a:rPr lang="it-IT" sz="1600" b="1" dirty="0" err="1"/>
            <a:t>freedom</a:t>
          </a:r>
          <a:endParaRPr lang="it-IT" sz="1600" b="1" dirty="0"/>
        </a:p>
      </dgm:t>
    </dgm:pt>
    <dgm:pt modelId="{85ADF089-2C2D-4778-AC63-F43CC6DEA681}" type="parTrans" cxnId="{7B9CDA94-3C9E-4F90-B377-FF68487498D8}">
      <dgm:prSet/>
      <dgm:spPr/>
      <dgm:t>
        <a:bodyPr/>
        <a:lstStyle/>
        <a:p>
          <a:endParaRPr lang="it-IT"/>
        </a:p>
      </dgm:t>
    </dgm:pt>
    <dgm:pt modelId="{0727AB5D-B474-4CDC-9EA8-A77B6FE5B8BD}" type="sibTrans" cxnId="{7B9CDA94-3C9E-4F90-B377-FF68487498D8}">
      <dgm:prSet/>
      <dgm:spPr/>
      <dgm:t>
        <a:bodyPr/>
        <a:lstStyle/>
        <a:p>
          <a:endParaRPr lang="it-IT"/>
        </a:p>
      </dgm:t>
    </dgm:pt>
    <dgm:pt modelId="{C5EC5E4C-C6D4-479A-9EF3-6A09D2FD3C45}">
      <dgm:prSet phldrT="[Testo]" custT="1"/>
      <dgm:spPr/>
      <dgm:t>
        <a:bodyPr/>
        <a:lstStyle/>
        <a:p>
          <a:r>
            <a:rPr lang="it-IT" sz="1400" b="1" dirty="0"/>
            <a:t>The </a:t>
          </a:r>
          <a:r>
            <a:rPr lang="it-IT" sz="1400" b="1" dirty="0" err="1"/>
            <a:t>application</a:t>
          </a:r>
          <a:r>
            <a:rPr lang="it-IT" sz="1400" b="1" dirty="0"/>
            <a:t> of </a:t>
          </a:r>
          <a:r>
            <a:rPr lang="it-IT" sz="1400" b="1" dirty="0" err="1"/>
            <a:t>methods</a:t>
          </a:r>
          <a:r>
            <a:rPr lang="it-IT" sz="1400" b="1" dirty="0"/>
            <a:t> or techniques </a:t>
          </a:r>
          <a:r>
            <a:rPr lang="it-IT" sz="1400" b="1" dirty="0" err="1"/>
            <a:t>that</a:t>
          </a:r>
          <a:r>
            <a:rPr lang="it-IT" sz="1400" b="1" dirty="0"/>
            <a:t> </a:t>
          </a:r>
          <a:r>
            <a:rPr lang="it-IT" sz="1400" b="1" dirty="0" err="1"/>
            <a:t>could</a:t>
          </a:r>
          <a:r>
            <a:rPr lang="it-IT" sz="1400" b="1" dirty="0"/>
            <a:t> </a:t>
          </a:r>
          <a:r>
            <a:rPr lang="it-IT" sz="1400" b="1" dirty="0" err="1"/>
            <a:t>affect</a:t>
          </a:r>
          <a:r>
            <a:rPr lang="it-IT" sz="1400" b="1" dirty="0"/>
            <a:t> the </a:t>
          </a:r>
          <a:r>
            <a:rPr lang="it-IT" sz="1400" b="1" dirty="0" err="1"/>
            <a:t>defendant’s</a:t>
          </a:r>
          <a:r>
            <a:rPr lang="it-IT" sz="1400" b="1" dirty="0"/>
            <a:t> </a:t>
          </a:r>
          <a:r>
            <a:rPr lang="it-IT" sz="1400" b="1" dirty="0" err="1"/>
            <a:t>autodetermination</a:t>
          </a:r>
          <a:r>
            <a:rPr lang="it-IT" sz="1400" b="1" dirty="0"/>
            <a:t> and/or </a:t>
          </a:r>
          <a:r>
            <a:rPr lang="it-IT" sz="1400" b="1" dirty="0" err="1"/>
            <a:t>memory</a:t>
          </a:r>
          <a:r>
            <a:rPr lang="it-IT" sz="1400" b="1" dirty="0"/>
            <a:t> </a:t>
          </a:r>
        </a:p>
      </dgm:t>
    </dgm:pt>
    <dgm:pt modelId="{73C3D840-082E-4F6F-93AB-008F068678AE}" type="parTrans" cxnId="{682BFE33-41C4-4E5C-8D32-ADAE2EC37F30}">
      <dgm:prSet/>
      <dgm:spPr/>
      <dgm:t>
        <a:bodyPr/>
        <a:lstStyle/>
        <a:p>
          <a:endParaRPr lang="it-IT"/>
        </a:p>
      </dgm:t>
    </dgm:pt>
    <dgm:pt modelId="{0B2FAE2B-5C77-4904-BD53-C9AC8B585FF9}" type="sibTrans" cxnId="{682BFE33-41C4-4E5C-8D32-ADAE2EC37F30}">
      <dgm:prSet/>
      <dgm:spPr/>
      <dgm:t>
        <a:bodyPr/>
        <a:lstStyle/>
        <a:p>
          <a:endParaRPr lang="it-IT"/>
        </a:p>
      </dgm:t>
    </dgm:pt>
    <dgm:pt modelId="{FDACF316-6982-481D-BCB5-9E1A402E66C1}">
      <dgm:prSet phldrT="[Testo]" custT="1"/>
      <dgm:spPr/>
      <dgm:t>
        <a:bodyPr/>
        <a:lstStyle/>
        <a:p>
          <a:r>
            <a:rPr lang="en-US" sz="1400" b="1" i="0" dirty="0"/>
            <a:t>That anything she/he does say can be used against her/him in a court of law</a:t>
          </a:r>
          <a:endParaRPr lang="it-IT" sz="1400" b="1" i="0" dirty="0"/>
        </a:p>
      </dgm:t>
    </dgm:pt>
    <dgm:pt modelId="{7104DC88-591D-4293-82CA-A21813C94049}" type="parTrans" cxnId="{2A5F1476-7EAD-4E72-B800-81D3BDB9AF49}">
      <dgm:prSet/>
      <dgm:spPr/>
      <dgm:t>
        <a:bodyPr/>
        <a:lstStyle/>
        <a:p>
          <a:endParaRPr lang="it-IT"/>
        </a:p>
      </dgm:t>
    </dgm:pt>
    <dgm:pt modelId="{0001A865-596E-4D9F-A108-3026619C1E8C}" type="sibTrans" cxnId="{2A5F1476-7EAD-4E72-B800-81D3BDB9AF49}">
      <dgm:prSet/>
      <dgm:spPr/>
      <dgm:t>
        <a:bodyPr/>
        <a:lstStyle/>
        <a:p>
          <a:endParaRPr lang="it-IT"/>
        </a:p>
      </dgm:t>
    </dgm:pt>
    <dgm:pt modelId="{E09E28A7-B0D9-439C-B0CE-BEE4B423A155}">
      <dgm:prSet phldrT="[Testo]" custT="1"/>
      <dgm:spPr/>
      <dgm:t>
        <a:bodyPr/>
        <a:lstStyle/>
        <a:p>
          <a:r>
            <a:rPr lang="it-IT" sz="1400" b="1" i="0" dirty="0" err="1"/>
            <a:t>That</a:t>
          </a:r>
          <a:r>
            <a:rPr lang="it-IT" sz="1400" b="1" i="0" dirty="0"/>
            <a:t>, with </a:t>
          </a:r>
          <a:r>
            <a:rPr lang="it-IT" sz="1400" b="1" i="0" dirty="0" err="1"/>
            <a:t>regards</a:t>
          </a:r>
          <a:r>
            <a:rPr lang="it-IT" sz="1400" b="1" i="0" dirty="0"/>
            <a:t> to </a:t>
          </a:r>
          <a:r>
            <a:rPr lang="it-IT" sz="1400" b="1" i="0" dirty="0" err="1"/>
            <a:t>any</a:t>
          </a:r>
          <a:r>
            <a:rPr lang="it-IT" sz="1400" b="1" i="0" dirty="0"/>
            <a:t> </a:t>
          </a:r>
          <a:r>
            <a:rPr lang="it-IT" sz="1400" b="1" i="0" dirty="0" err="1"/>
            <a:t>statement</a:t>
          </a:r>
          <a:r>
            <a:rPr lang="it-IT" sz="1400" b="1" i="0" dirty="0"/>
            <a:t> </a:t>
          </a:r>
          <a:r>
            <a:rPr lang="it-IT" sz="1400" b="1" i="0" dirty="0" err="1"/>
            <a:t>concerning</a:t>
          </a:r>
          <a:r>
            <a:rPr lang="it-IT" sz="1400" b="1" i="0" dirty="0"/>
            <a:t> the </a:t>
          </a:r>
          <a:r>
            <a:rPr lang="it-IT" sz="1400" b="1" i="0" dirty="0" err="1"/>
            <a:t>responsibility</a:t>
          </a:r>
          <a:r>
            <a:rPr lang="it-IT" sz="1400" b="1" i="0" dirty="0"/>
            <a:t> of </a:t>
          </a:r>
          <a:r>
            <a:rPr lang="it-IT" sz="1400" b="1" i="0" dirty="0" err="1"/>
            <a:t>other</a:t>
          </a:r>
          <a:r>
            <a:rPr lang="it-IT" sz="1400" b="1" i="0" dirty="0"/>
            <a:t> </a:t>
          </a:r>
          <a:r>
            <a:rPr lang="it-IT" sz="1400" b="1" i="0" dirty="0" err="1"/>
            <a:t>persons</a:t>
          </a:r>
          <a:r>
            <a:rPr lang="it-IT" sz="1400" b="1" i="0" dirty="0"/>
            <a:t>, </a:t>
          </a:r>
          <a:r>
            <a:rPr lang="it-IT" sz="1400" b="1" i="0" dirty="0" err="1"/>
            <a:t>she</a:t>
          </a:r>
          <a:r>
            <a:rPr lang="it-IT" sz="1400" b="1" i="0" dirty="0"/>
            <a:t>/he </a:t>
          </a:r>
          <a:r>
            <a:rPr lang="it-IT" sz="1400" b="1" i="0" dirty="0" err="1"/>
            <a:t>shall</a:t>
          </a:r>
          <a:r>
            <a:rPr lang="it-IT" sz="1400" b="1" i="0" dirty="0"/>
            <a:t> be </a:t>
          </a:r>
          <a:r>
            <a:rPr lang="it-IT" sz="1400" b="1" i="0" dirty="0" err="1"/>
            <a:t>treated</a:t>
          </a:r>
          <a:r>
            <a:rPr lang="it-IT" sz="1400" b="1" i="0" dirty="0"/>
            <a:t> </a:t>
          </a:r>
          <a:r>
            <a:rPr lang="it-IT" sz="1400" b="1" i="0" dirty="0" err="1"/>
            <a:t>as</a:t>
          </a:r>
          <a:r>
            <a:rPr lang="it-IT" sz="1400" b="1" i="0" dirty="0"/>
            <a:t> a </a:t>
          </a:r>
          <a:r>
            <a:rPr lang="it-IT" sz="1400" b="1" i="0" dirty="0" err="1"/>
            <a:t>witness</a:t>
          </a:r>
          <a:endParaRPr lang="it-IT" sz="1400" b="1" i="0" dirty="0"/>
        </a:p>
      </dgm:t>
    </dgm:pt>
    <dgm:pt modelId="{91D705A7-0362-4785-A0AD-A9FD561D3416}" type="parTrans" cxnId="{943A9337-04B4-44F3-A345-FD720FB378D4}">
      <dgm:prSet/>
      <dgm:spPr/>
      <dgm:t>
        <a:bodyPr/>
        <a:lstStyle/>
        <a:p>
          <a:endParaRPr lang="it-IT"/>
        </a:p>
      </dgm:t>
    </dgm:pt>
    <dgm:pt modelId="{2A48625A-F57B-4BF9-911F-38D0CE401BA7}" type="sibTrans" cxnId="{943A9337-04B4-44F3-A345-FD720FB378D4}">
      <dgm:prSet/>
      <dgm:spPr/>
      <dgm:t>
        <a:bodyPr/>
        <a:lstStyle/>
        <a:p>
          <a:endParaRPr lang="it-IT"/>
        </a:p>
      </dgm:t>
    </dgm:pt>
    <dgm:pt modelId="{347E81D4-F31A-40F1-BA67-274441AD1E90}" type="pres">
      <dgm:prSet presAssocID="{6252DA16-3F70-4675-88FE-6ECD14782B87}" presName="Name0" presStyleCnt="0">
        <dgm:presLayoutVars>
          <dgm:dir/>
          <dgm:animLvl val="lvl"/>
          <dgm:resizeHandles val="exact"/>
        </dgm:presLayoutVars>
      </dgm:prSet>
      <dgm:spPr/>
    </dgm:pt>
    <dgm:pt modelId="{86637804-3743-420C-8AC7-BDB5B6775630}" type="pres">
      <dgm:prSet presAssocID="{7F62483D-D61F-4D5C-B4C7-9EFB7E236237}" presName="linNode" presStyleCnt="0"/>
      <dgm:spPr/>
    </dgm:pt>
    <dgm:pt modelId="{9760D00E-0D89-44CA-9D87-B8F54BAC68E6}" type="pres">
      <dgm:prSet presAssocID="{7F62483D-D61F-4D5C-B4C7-9EFB7E236237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E16EAF9A-8011-4986-9BEF-B8F98AC65115}" type="pres">
      <dgm:prSet presAssocID="{7F62483D-D61F-4D5C-B4C7-9EFB7E236237}" presName="descendantText" presStyleLbl="alignAccFollowNode1" presStyleIdx="0" presStyleCnt="3">
        <dgm:presLayoutVars>
          <dgm:bulletEnabled val="1"/>
        </dgm:presLayoutVars>
      </dgm:prSet>
      <dgm:spPr/>
    </dgm:pt>
    <dgm:pt modelId="{4BD093C2-4846-4D46-9640-E838B7F381E5}" type="pres">
      <dgm:prSet presAssocID="{221493F8-96E6-4319-9D97-1813ACF9005F}" presName="sp" presStyleCnt="0"/>
      <dgm:spPr/>
    </dgm:pt>
    <dgm:pt modelId="{EA99D6DF-06AD-4C77-AF3F-E8C4F5437162}" type="pres">
      <dgm:prSet presAssocID="{CB427BBB-0F67-4741-9C9D-7EC18ED3A110}" presName="linNode" presStyleCnt="0"/>
      <dgm:spPr/>
    </dgm:pt>
    <dgm:pt modelId="{AA78BD23-B704-497C-A1B7-563D3923C107}" type="pres">
      <dgm:prSet presAssocID="{CB427BBB-0F67-4741-9C9D-7EC18ED3A110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6EA057EB-5C80-4E0C-B852-3C350831E100}" type="pres">
      <dgm:prSet presAssocID="{CB427BBB-0F67-4741-9C9D-7EC18ED3A110}" presName="descendantText" presStyleLbl="alignAccFollowNode1" presStyleIdx="1" presStyleCnt="3">
        <dgm:presLayoutVars>
          <dgm:bulletEnabled val="1"/>
        </dgm:presLayoutVars>
      </dgm:prSet>
      <dgm:spPr/>
    </dgm:pt>
    <dgm:pt modelId="{6874547D-CAEE-488D-B334-F6610FE393DB}" type="pres">
      <dgm:prSet presAssocID="{0727AB5D-B474-4CDC-9EA8-A77B6FE5B8BD}" presName="sp" presStyleCnt="0"/>
      <dgm:spPr/>
    </dgm:pt>
    <dgm:pt modelId="{A98A128E-D6AB-4C2D-9A06-F4A6EEB61F78}" type="pres">
      <dgm:prSet presAssocID="{E7AC35C1-088B-44AC-8902-603FE8862D6F}" presName="linNode" presStyleCnt="0"/>
      <dgm:spPr/>
    </dgm:pt>
    <dgm:pt modelId="{39123378-D590-4119-88D1-83CD3CB689F6}" type="pres">
      <dgm:prSet presAssocID="{E7AC35C1-088B-44AC-8902-603FE8862D6F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67385DB8-E932-4B28-9578-27AB53E0C0C4}" type="pres">
      <dgm:prSet presAssocID="{E7AC35C1-088B-44AC-8902-603FE8862D6F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74B8D91A-A4C3-46CD-95EB-A4F43902D47E}" type="presOf" srcId="{E7AC35C1-088B-44AC-8902-603FE8862D6F}" destId="{39123378-D590-4119-88D1-83CD3CB689F6}" srcOrd="0" destOrd="0" presId="urn:microsoft.com/office/officeart/2005/8/layout/vList5"/>
    <dgm:cxn modelId="{F9CC1A1E-1118-4C59-B95A-848145A59B05}" type="presOf" srcId="{6252DA16-3F70-4675-88FE-6ECD14782B87}" destId="{347E81D4-F31A-40F1-BA67-274441AD1E90}" srcOrd="0" destOrd="0" presId="urn:microsoft.com/office/officeart/2005/8/layout/vList5"/>
    <dgm:cxn modelId="{682BFE33-41C4-4E5C-8D32-ADAE2EC37F30}" srcId="{CB427BBB-0F67-4741-9C9D-7EC18ED3A110}" destId="{C5EC5E4C-C6D4-479A-9EF3-6A09D2FD3C45}" srcOrd="0" destOrd="0" parTransId="{73C3D840-082E-4F6F-93AB-008F068678AE}" sibTransId="{0B2FAE2B-5C77-4904-BD53-C9AC8B585FF9}"/>
    <dgm:cxn modelId="{943A9337-04B4-44F3-A345-FD720FB378D4}" srcId="{E7AC35C1-088B-44AC-8902-603FE8862D6F}" destId="{E09E28A7-B0D9-439C-B0CE-BEE4B423A155}" srcOrd="2" destOrd="0" parTransId="{91D705A7-0362-4785-A0AD-A9FD561D3416}" sibTransId="{2A48625A-F57B-4BF9-911F-38D0CE401BA7}"/>
    <dgm:cxn modelId="{6EE1B43F-F4CF-40F6-B092-452256F2EB77}" type="presOf" srcId="{4E00FA6F-5275-40F9-91C7-BBA9828FCABD}" destId="{67385DB8-E932-4B28-9578-27AB53E0C0C4}" srcOrd="0" destOrd="0" presId="urn:microsoft.com/office/officeart/2005/8/layout/vList5"/>
    <dgm:cxn modelId="{1464CD3F-BE1E-4756-B5F6-5BF15170B234}" type="presOf" srcId="{E09E28A7-B0D9-439C-B0CE-BEE4B423A155}" destId="{67385DB8-E932-4B28-9578-27AB53E0C0C4}" srcOrd="0" destOrd="2" presId="urn:microsoft.com/office/officeart/2005/8/layout/vList5"/>
    <dgm:cxn modelId="{D62D956B-DD55-4DEE-8187-F6E455A827AD}" type="presOf" srcId="{FDACF316-6982-481D-BCB5-9E1A402E66C1}" destId="{67385DB8-E932-4B28-9578-27AB53E0C0C4}" srcOrd="0" destOrd="1" presId="urn:microsoft.com/office/officeart/2005/8/layout/vList5"/>
    <dgm:cxn modelId="{5F965B6C-1310-4D97-B082-9D8917A3FC9D}" type="presOf" srcId="{7F62483D-D61F-4D5C-B4C7-9EFB7E236237}" destId="{9760D00E-0D89-44CA-9D87-B8F54BAC68E6}" srcOrd="0" destOrd="0" presId="urn:microsoft.com/office/officeart/2005/8/layout/vList5"/>
    <dgm:cxn modelId="{D270DD6D-5256-4ED0-A824-983AB570AC22}" srcId="{E7AC35C1-088B-44AC-8902-603FE8862D6F}" destId="{4E00FA6F-5275-40F9-91C7-BBA9828FCABD}" srcOrd="0" destOrd="0" parTransId="{02C2F7C6-8E26-48AA-BE9A-AFE90AD1E373}" sibTransId="{DCB9D96B-FE82-48F7-A476-02C4AEB52E22}"/>
    <dgm:cxn modelId="{597C7453-09E1-4451-8CC9-98DC41CB08DC}" type="presOf" srcId="{A8F139C8-BBEF-485C-AAE7-FEE8314D7232}" destId="{E16EAF9A-8011-4986-9BEF-B8F98AC65115}" srcOrd="0" destOrd="0" presId="urn:microsoft.com/office/officeart/2005/8/layout/vList5"/>
    <dgm:cxn modelId="{2A5F1476-7EAD-4E72-B800-81D3BDB9AF49}" srcId="{E7AC35C1-088B-44AC-8902-603FE8862D6F}" destId="{FDACF316-6982-481D-BCB5-9E1A402E66C1}" srcOrd="1" destOrd="0" parTransId="{7104DC88-591D-4293-82CA-A21813C94049}" sibTransId="{0001A865-596E-4D9F-A108-3026619C1E8C}"/>
    <dgm:cxn modelId="{9E02817B-D535-4D7C-9A92-1CD7756E00BB}" type="presOf" srcId="{CB427BBB-0F67-4741-9C9D-7EC18ED3A110}" destId="{AA78BD23-B704-497C-A1B7-563D3923C107}" srcOrd="0" destOrd="0" presId="urn:microsoft.com/office/officeart/2005/8/layout/vList5"/>
    <dgm:cxn modelId="{6E1C5487-ABA0-4412-9BAA-BD0A6044E51A}" srcId="{6252DA16-3F70-4675-88FE-6ECD14782B87}" destId="{E7AC35C1-088B-44AC-8902-603FE8862D6F}" srcOrd="2" destOrd="0" parTransId="{658EC0DC-4D18-4170-873A-6272050C47D3}" sibTransId="{0872840A-C615-44D8-99A5-0FF479CE562B}"/>
    <dgm:cxn modelId="{7B9CDA94-3C9E-4F90-B377-FF68487498D8}" srcId="{6252DA16-3F70-4675-88FE-6ECD14782B87}" destId="{CB427BBB-0F67-4741-9C9D-7EC18ED3A110}" srcOrd="1" destOrd="0" parTransId="{85ADF089-2C2D-4778-AC63-F43CC6DEA681}" sibTransId="{0727AB5D-B474-4CDC-9EA8-A77B6FE5B8BD}"/>
    <dgm:cxn modelId="{B198589B-9D93-42FA-9FE5-3AF9F54491EB}" type="presOf" srcId="{C5EC5E4C-C6D4-479A-9EF3-6A09D2FD3C45}" destId="{6EA057EB-5C80-4E0C-B852-3C350831E100}" srcOrd="0" destOrd="0" presId="urn:microsoft.com/office/officeart/2005/8/layout/vList5"/>
    <dgm:cxn modelId="{F64259F0-AE68-40DE-98F5-EC5C229C0B56}" srcId="{7F62483D-D61F-4D5C-B4C7-9EFB7E236237}" destId="{A8F139C8-BBEF-485C-AAE7-FEE8314D7232}" srcOrd="0" destOrd="0" parTransId="{AF50A8F5-0695-4835-9AAB-1F7D11F0E540}" sibTransId="{ECFC530C-6121-4B1E-96C0-64D120145AA4}"/>
    <dgm:cxn modelId="{9963CAFD-B679-4B0E-94F1-82A4FB2FD2C0}" srcId="{6252DA16-3F70-4675-88FE-6ECD14782B87}" destId="{7F62483D-D61F-4D5C-B4C7-9EFB7E236237}" srcOrd="0" destOrd="0" parTransId="{C5CAA046-BE38-47AA-A7D9-52F82B831F5B}" sibTransId="{221493F8-96E6-4319-9D97-1813ACF9005F}"/>
    <dgm:cxn modelId="{10E51175-2C59-466B-94C0-6FE53CEF6DB0}" type="presParOf" srcId="{347E81D4-F31A-40F1-BA67-274441AD1E90}" destId="{86637804-3743-420C-8AC7-BDB5B6775630}" srcOrd="0" destOrd="0" presId="urn:microsoft.com/office/officeart/2005/8/layout/vList5"/>
    <dgm:cxn modelId="{6E509F58-390D-455A-A258-E10783EEAF03}" type="presParOf" srcId="{86637804-3743-420C-8AC7-BDB5B6775630}" destId="{9760D00E-0D89-44CA-9D87-B8F54BAC68E6}" srcOrd="0" destOrd="0" presId="urn:microsoft.com/office/officeart/2005/8/layout/vList5"/>
    <dgm:cxn modelId="{E863CAF8-F722-4BAA-B207-116D12868EDD}" type="presParOf" srcId="{86637804-3743-420C-8AC7-BDB5B6775630}" destId="{E16EAF9A-8011-4986-9BEF-B8F98AC65115}" srcOrd="1" destOrd="0" presId="urn:microsoft.com/office/officeart/2005/8/layout/vList5"/>
    <dgm:cxn modelId="{A66BA7CB-5EDF-4AFE-91E5-958AD5583F77}" type="presParOf" srcId="{347E81D4-F31A-40F1-BA67-274441AD1E90}" destId="{4BD093C2-4846-4D46-9640-E838B7F381E5}" srcOrd="1" destOrd="0" presId="urn:microsoft.com/office/officeart/2005/8/layout/vList5"/>
    <dgm:cxn modelId="{4C41BA95-1541-4642-8EE2-607E0BD22485}" type="presParOf" srcId="{347E81D4-F31A-40F1-BA67-274441AD1E90}" destId="{EA99D6DF-06AD-4C77-AF3F-E8C4F5437162}" srcOrd="2" destOrd="0" presId="urn:microsoft.com/office/officeart/2005/8/layout/vList5"/>
    <dgm:cxn modelId="{A1566611-E675-451D-980D-1D44707B94A3}" type="presParOf" srcId="{EA99D6DF-06AD-4C77-AF3F-E8C4F5437162}" destId="{AA78BD23-B704-497C-A1B7-563D3923C107}" srcOrd="0" destOrd="0" presId="urn:microsoft.com/office/officeart/2005/8/layout/vList5"/>
    <dgm:cxn modelId="{71A64E81-2E37-495C-91DC-B409E927E4B7}" type="presParOf" srcId="{EA99D6DF-06AD-4C77-AF3F-E8C4F5437162}" destId="{6EA057EB-5C80-4E0C-B852-3C350831E100}" srcOrd="1" destOrd="0" presId="urn:microsoft.com/office/officeart/2005/8/layout/vList5"/>
    <dgm:cxn modelId="{40404C65-98ED-4C8E-8B3F-7823EB934CAB}" type="presParOf" srcId="{347E81D4-F31A-40F1-BA67-274441AD1E90}" destId="{6874547D-CAEE-488D-B334-F6610FE393DB}" srcOrd="3" destOrd="0" presId="urn:microsoft.com/office/officeart/2005/8/layout/vList5"/>
    <dgm:cxn modelId="{47018752-18D0-4BD1-9E48-23189E808446}" type="presParOf" srcId="{347E81D4-F31A-40F1-BA67-274441AD1E90}" destId="{A98A128E-D6AB-4C2D-9A06-F4A6EEB61F78}" srcOrd="4" destOrd="0" presId="urn:microsoft.com/office/officeart/2005/8/layout/vList5"/>
    <dgm:cxn modelId="{BB2EBDCC-AAA3-49C1-85F9-0FF24AD4F993}" type="presParOf" srcId="{A98A128E-D6AB-4C2D-9A06-F4A6EEB61F78}" destId="{39123378-D590-4119-88D1-83CD3CB689F6}" srcOrd="0" destOrd="0" presId="urn:microsoft.com/office/officeart/2005/8/layout/vList5"/>
    <dgm:cxn modelId="{59DE4E92-4E91-4780-AA1D-988CB8D9D8E4}" type="presParOf" srcId="{A98A128E-D6AB-4C2D-9A06-F4A6EEB61F78}" destId="{67385DB8-E932-4B28-9578-27AB53E0C0C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08A78D-7BAF-456B-A52E-F4D61D20EE1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2F326613-D375-4421-8428-AA5DDAB65119}">
      <dgm:prSet phldrT="[Testo]"/>
      <dgm:spPr/>
      <dgm:t>
        <a:bodyPr/>
        <a:lstStyle/>
        <a:p>
          <a:r>
            <a:rPr lang="it-IT" b="1" i="0" dirty="0"/>
            <a:t>GIP: a </a:t>
          </a:r>
          <a:r>
            <a:rPr lang="it-IT" b="1" i="0" dirty="0" err="1"/>
            <a:t>judge</a:t>
          </a:r>
          <a:r>
            <a:rPr lang="it-IT" b="1" i="0" dirty="0"/>
            <a:t> </a:t>
          </a:r>
          <a:r>
            <a:rPr lang="it-IT" b="1" i="0" dirty="0" err="1"/>
            <a:t>supervises</a:t>
          </a:r>
          <a:r>
            <a:rPr lang="it-IT" b="1" i="0" dirty="0"/>
            <a:t> the </a:t>
          </a:r>
          <a:r>
            <a:rPr lang="it-IT" b="1" i="0" dirty="0" err="1"/>
            <a:t>legality</a:t>
          </a:r>
          <a:r>
            <a:rPr lang="it-IT" b="1" i="0" dirty="0"/>
            <a:t> of </a:t>
          </a:r>
          <a:r>
            <a:rPr lang="it-IT" b="1" i="0" dirty="0" err="1"/>
            <a:t>investigation</a:t>
          </a:r>
          <a:r>
            <a:rPr lang="it-IT" b="1" i="0" dirty="0"/>
            <a:t>  </a:t>
          </a:r>
        </a:p>
      </dgm:t>
    </dgm:pt>
    <dgm:pt modelId="{84DA07BC-FE30-48C0-A10F-FA9AB947B80F}" type="parTrans" cxnId="{1FB4CE63-BAD2-48CF-881E-C7E13C221A67}">
      <dgm:prSet/>
      <dgm:spPr/>
      <dgm:t>
        <a:bodyPr/>
        <a:lstStyle/>
        <a:p>
          <a:endParaRPr lang="it-IT"/>
        </a:p>
      </dgm:t>
    </dgm:pt>
    <dgm:pt modelId="{C3B557F5-8534-4DA1-91DE-53D529B04F2C}" type="sibTrans" cxnId="{1FB4CE63-BAD2-48CF-881E-C7E13C221A67}">
      <dgm:prSet/>
      <dgm:spPr/>
      <dgm:t>
        <a:bodyPr/>
        <a:lstStyle/>
        <a:p>
          <a:endParaRPr lang="it-IT"/>
        </a:p>
      </dgm:t>
    </dgm:pt>
    <dgm:pt modelId="{8846F1D1-5128-4FA0-BBC7-418DB26A7BEC}">
      <dgm:prSet phldrT="[Testo]"/>
      <dgm:spPr/>
      <dgm:t>
        <a:bodyPr/>
        <a:lstStyle/>
        <a:p>
          <a:r>
            <a:rPr lang="it-IT" b="1" dirty="0"/>
            <a:t>Investigative activities of the </a:t>
          </a:r>
          <a:r>
            <a:rPr lang="it-IT" b="1" dirty="0" err="1"/>
            <a:t>the</a:t>
          </a:r>
          <a:r>
            <a:rPr lang="it-IT" b="1" dirty="0"/>
            <a:t> Police</a:t>
          </a:r>
          <a:endParaRPr lang="it-IT" b="1" i="1" dirty="0"/>
        </a:p>
      </dgm:t>
    </dgm:pt>
    <dgm:pt modelId="{FFACEBD2-F458-414C-A141-3F7DC09703F1}" type="parTrans" cxnId="{7F0B045C-95BE-48A2-BE58-036C16F31B17}">
      <dgm:prSet/>
      <dgm:spPr/>
      <dgm:t>
        <a:bodyPr/>
        <a:lstStyle/>
        <a:p>
          <a:endParaRPr lang="it-IT"/>
        </a:p>
      </dgm:t>
    </dgm:pt>
    <dgm:pt modelId="{356D7753-A78A-4752-91EE-EAE13045B543}" type="sibTrans" cxnId="{7F0B045C-95BE-48A2-BE58-036C16F31B17}">
      <dgm:prSet/>
      <dgm:spPr/>
      <dgm:t>
        <a:bodyPr/>
        <a:lstStyle/>
        <a:p>
          <a:endParaRPr lang="it-IT"/>
        </a:p>
      </dgm:t>
    </dgm:pt>
    <dgm:pt modelId="{BCAA9E72-4F6E-4CE1-80C0-950AA6855D7F}">
      <dgm:prSet phldrT="[Testo]"/>
      <dgm:spPr/>
      <dgm:t>
        <a:bodyPr/>
        <a:lstStyle/>
        <a:p>
          <a:r>
            <a:rPr lang="it-IT" b="1" dirty="0"/>
            <a:t>Investigative activities of the Prosecutor</a:t>
          </a:r>
        </a:p>
      </dgm:t>
    </dgm:pt>
    <dgm:pt modelId="{FA9B03B3-31D8-4A3C-A770-436DB4D84637}" type="parTrans" cxnId="{69CD5D4B-E192-4CA6-89EC-731609EC977B}">
      <dgm:prSet/>
      <dgm:spPr/>
      <dgm:t>
        <a:bodyPr/>
        <a:lstStyle/>
        <a:p>
          <a:endParaRPr lang="it-IT"/>
        </a:p>
      </dgm:t>
    </dgm:pt>
    <dgm:pt modelId="{16D00090-F4F7-4016-ADCB-DA7839784031}" type="sibTrans" cxnId="{69CD5D4B-E192-4CA6-89EC-731609EC977B}">
      <dgm:prSet/>
      <dgm:spPr/>
      <dgm:t>
        <a:bodyPr/>
        <a:lstStyle/>
        <a:p>
          <a:endParaRPr lang="it-IT"/>
        </a:p>
      </dgm:t>
    </dgm:pt>
    <dgm:pt modelId="{FB3CFBED-8192-4ACD-B1D6-E6E359E62B42}">
      <dgm:prSet phldrT="[Testo]"/>
      <dgm:spPr/>
      <dgm:t>
        <a:bodyPr/>
        <a:lstStyle/>
        <a:p>
          <a:r>
            <a:rPr lang="it-IT" b="1" dirty="0"/>
            <a:t>Investigative activities of the </a:t>
          </a:r>
          <a:r>
            <a:rPr lang="it-IT" b="1" dirty="0" err="1"/>
            <a:t>Defendant</a:t>
          </a:r>
          <a:r>
            <a:rPr lang="it-IT" b="1" dirty="0"/>
            <a:t> (of </a:t>
          </a:r>
          <a:r>
            <a:rPr lang="it-IT" b="1" dirty="0" err="1"/>
            <a:t>his</a:t>
          </a:r>
          <a:r>
            <a:rPr lang="it-IT" b="1" dirty="0"/>
            <a:t>/</a:t>
          </a:r>
          <a:r>
            <a:rPr lang="it-IT" b="1" dirty="0" err="1"/>
            <a:t>her</a:t>
          </a:r>
          <a:r>
            <a:rPr lang="it-IT" b="1" dirty="0"/>
            <a:t> </a:t>
          </a:r>
          <a:r>
            <a:rPr lang="it-IT" b="1" dirty="0" err="1"/>
            <a:t>Lawyer</a:t>
          </a:r>
          <a:r>
            <a:rPr lang="it-IT" b="1" dirty="0"/>
            <a:t>)</a:t>
          </a:r>
        </a:p>
      </dgm:t>
    </dgm:pt>
    <dgm:pt modelId="{230E1C80-3FC3-4CF8-8822-CAE7C75228CA}" type="parTrans" cxnId="{4093924C-9B00-44E4-97D4-A93A0ED961F6}">
      <dgm:prSet/>
      <dgm:spPr/>
    </dgm:pt>
    <dgm:pt modelId="{4D518A89-2ED3-4BE9-B4D4-9EE2A603703D}" type="sibTrans" cxnId="{4093924C-9B00-44E4-97D4-A93A0ED961F6}">
      <dgm:prSet/>
      <dgm:spPr/>
    </dgm:pt>
    <dgm:pt modelId="{52AF479B-D2FE-42AC-BF95-1966694A16D1}" type="pres">
      <dgm:prSet presAssocID="{D208A78D-7BAF-456B-A52E-F4D61D20EE1B}" presName="linear" presStyleCnt="0">
        <dgm:presLayoutVars>
          <dgm:dir/>
          <dgm:animLvl val="lvl"/>
          <dgm:resizeHandles val="exact"/>
        </dgm:presLayoutVars>
      </dgm:prSet>
      <dgm:spPr/>
    </dgm:pt>
    <dgm:pt modelId="{B41E1E19-FC1A-4BF3-8971-E10B3D31326B}" type="pres">
      <dgm:prSet presAssocID="{2F326613-D375-4421-8428-AA5DDAB65119}" presName="parentLin" presStyleCnt="0"/>
      <dgm:spPr/>
    </dgm:pt>
    <dgm:pt modelId="{BF3F4C4C-A2A7-42CC-AF61-D87F0AA23487}" type="pres">
      <dgm:prSet presAssocID="{2F326613-D375-4421-8428-AA5DDAB65119}" presName="parentLeftMargin" presStyleLbl="node1" presStyleIdx="0" presStyleCnt="4"/>
      <dgm:spPr/>
    </dgm:pt>
    <dgm:pt modelId="{B49E038F-6622-4A11-95AE-01649476AF13}" type="pres">
      <dgm:prSet presAssocID="{2F326613-D375-4421-8428-AA5DDAB6511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293C43A3-ADE1-4CEB-95D1-6409F5B90D44}" type="pres">
      <dgm:prSet presAssocID="{2F326613-D375-4421-8428-AA5DDAB65119}" presName="negativeSpace" presStyleCnt="0"/>
      <dgm:spPr/>
    </dgm:pt>
    <dgm:pt modelId="{604F4791-3C36-46D4-B08B-2956E27D1D66}" type="pres">
      <dgm:prSet presAssocID="{2F326613-D375-4421-8428-AA5DDAB65119}" presName="childText" presStyleLbl="conFgAcc1" presStyleIdx="0" presStyleCnt="4">
        <dgm:presLayoutVars>
          <dgm:bulletEnabled val="1"/>
        </dgm:presLayoutVars>
      </dgm:prSet>
      <dgm:spPr/>
    </dgm:pt>
    <dgm:pt modelId="{B243A9B1-142C-4FB2-9297-25780A120E2D}" type="pres">
      <dgm:prSet presAssocID="{C3B557F5-8534-4DA1-91DE-53D529B04F2C}" presName="spaceBetweenRectangles" presStyleCnt="0"/>
      <dgm:spPr/>
    </dgm:pt>
    <dgm:pt modelId="{5BCB49CF-3F66-4E50-9570-19DD062C255D}" type="pres">
      <dgm:prSet presAssocID="{8846F1D1-5128-4FA0-BBC7-418DB26A7BEC}" presName="parentLin" presStyleCnt="0"/>
      <dgm:spPr/>
    </dgm:pt>
    <dgm:pt modelId="{58686B4E-5E81-4FA6-AD52-22A5B2639496}" type="pres">
      <dgm:prSet presAssocID="{8846F1D1-5128-4FA0-BBC7-418DB26A7BEC}" presName="parentLeftMargin" presStyleLbl="node1" presStyleIdx="0" presStyleCnt="4"/>
      <dgm:spPr/>
    </dgm:pt>
    <dgm:pt modelId="{9865E6D4-586E-4167-864F-A132E706D55A}" type="pres">
      <dgm:prSet presAssocID="{8846F1D1-5128-4FA0-BBC7-418DB26A7BEC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7E63B13E-D2CF-4DD7-A226-3C10961F68E0}" type="pres">
      <dgm:prSet presAssocID="{8846F1D1-5128-4FA0-BBC7-418DB26A7BEC}" presName="negativeSpace" presStyleCnt="0"/>
      <dgm:spPr/>
    </dgm:pt>
    <dgm:pt modelId="{7731AA1C-3165-4A50-BDAC-EA4CC030E6D8}" type="pres">
      <dgm:prSet presAssocID="{8846F1D1-5128-4FA0-BBC7-418DB26A7BEC}" presName="childText" presStyleLbl="conFgAcc1" presStyleIdx="1" presStyleCnt="4">
        <dgm:presLayoutVars>
          <dgm:bulletEnabled val="1"/>
        </dgm:presLayoutVars>
      </dgm:prSet>
      <dgm:spPr/>
    </dgm:pt>
    <dgm:pt modelId="{62A8EDB1-4534-4ECF-BCE2-F69DD73ED392}" type="pres">
      <dgm:prSet presAssocID="{356D7753-A78A-4752-91EE-EAE13045B543}" presName="spaceBetweenRectangles" presStyleCnt="0"/>
      <dgm:spPr/>
    </dgm:pt>
    <dgm:pt modelId="{56E988F5-D2BA-41A7-9976-E333E7185EDE}" type="pres">
      <dgm:prSet presAssocID="{BCAA9E72-4F6E-4CE1-80C0-950AA6855D7F}" presName="parentLin" presStyleCnt="0"/>
      <dgm:spPr/>
    </dgm:pt>
    <dgm:pt modelId="{7BA959D3-579A-4A72-9AF3-F6B9622FF4C7}" type="pres">
      <dgm:prSet presAssocID="{BCAA9E72-4F6E-4CE1-80C0-950AA6855D7F}" presName="parentLeftMargin" presStyleLbl="node1" presStyleIdx="1" presStyleCnt="4"/>
      <dgm:spPr/>
    </dgm:pt>
    <dgm:pt modelId="{9FA7489A-0A53-48EA-BB10-BA95A9B03B9C}" type="pres">
      <dgm:prSet presAssocID="{BCAA9E72-4F6E-4CE1-80C0-950AA6855D7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97EA645F-F83F-4AA5-AF0C-B9B34EA7959B}" type="pres">
      <dgm:prSet presAssocID="{BCAA9E72-4F6E-4CE1-80C0-950AA6855D7F}" presName="negativeSpace" presStyleCnt="0"/>
      <dgm:spPr/>
    </dgm:pt>
    <dgm:pt modelId="{3C72653C-56C2-41F1-B85C-6CCD5220160D}" type="pres">
      <dgm:prSet presAssocID="{BCAA9E72-4F6E-4CE1-80C0-950AA6855D7F}" presName="childText" presStyleLbl="conFgAcc1" presStyleIdx="2" presStyleCnt="4">
        <dgm:presLayoutVars>
          <dgm:bulletEnabled val="1"/>
        </dgm:presLayoutVars>
      </dgm:prSet>
      <dgm:spPr/>
    </dgm:pt>
    <dgm:pt modelId="{AE0A8C25-944D-4C48-A26A-EAD45EB0E9F0}" type="pres">
      <dgm:prSet presAssocID="{16D00090-F4F7-4016-ADCB-DA7839784031}" presName="spaceBetweenRectangles" presStyleCnt="0"/>
      <dgm:spPr/>
    </dgm:pt>
    <dgm:pt modelId="{C6B94B86-788A-432F-BA21-4833C7D39121}" type="pres">
      <dgm:prSet presAssocID="{FB3CFBED-8192-4ACD-B1D6-E6E359E62B42}" presName="parentLin" presStyleCnt="0"/>
      <dgm:spPr/>
    </dgm:pt>
    <dgm:pt modelId="{C8F1628A-1EF5-4BE9-85A5-8A979334AD4A}" type="pres">
      <dgm:prSet presAssocID="{FB3CFBED-8192-4ACD-B1D6-E6E359E62B42}" presName="parentLeftMargin" presStyleLbl="node1" presStyleIdx="2" presStyleCnt="4"/>
      <dgm:spPr/>
    </dgm:pt>
    <dgm:pt modelId="{6F228825-09A5-4DB7-8108-EE1B9E9550B9}" type="pres">
      <dgm:prSet presAssocID="{FB3CFBED-8192-4ACD-B1D6-E6E359E62B42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D8F3722A-2C72-43EF-B77E-20C718820433}" type="pres">
      <dgm:prSet presAssocID="{FB3CFBED-8192-4ACD-B1D6-E6E359E62B42}" presName="negativeSpace" presStyleCnt="0"/>
      <dgm:spPr/>
    </dgm:pt>
    <dgm:pt modelId="{3D14F1BA-2E5B-4AFA-AE99-534441B90733}" type="pres">
      <dgm:prSet presAssocID="{FB3CFBED-8192-4ACD-B1D6-E6E359E62B42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FE435715-3C98-4BA8-8544-9B9E7B77331E}" type="presOf" srcId="{D208A78D-7BAF-456B-A52E-F4D61D20EE1B}" destId="{52AF479B-D2FE-42AC-BF95-1966694A16D1}" srcOrd="0" destOrd="0" presId="urn:microsoft.com/office/officeart/2005/8/layout/list1"/>
    <dgm:cxn modelId="{0751E42E-6782-4805-817F-CC7666627E10}" type="presOf" srcId="{FB3CFBED-8192-4ACD-B1D6-E6E359E62B42}" destId="{C8F1628A-1EF5-4BE9-85A5-8A979334AD4A}" srcOrd="0" destOrd="0" presId="urn:microsoft.com/office/officeart/2005/8/layout/list1"/>
    <dgm:cxn modelId="{3025A43E-C623-46E8-88B5-76443CB56071}" type="presOf" srcId="{FB3CFBED-8192-4ACD-B1D6-E6E359E62B42}" destId="{6F228825-09A5-4DB7-8108-EE1B9E9550B9}" srcOrd="1" destOrd="0" presId="urn:microsoft.com/office/officeart/2005/8/layout/list1"/>
    <dgm:cxn modelId="{7F0B045C-95BE-48A2-BE58-036C16F31B17}" srcId="{D208A78D-7BAF-456B-A52E-F4D61D20EE1B}" destId="{8846F1D1-5128-4FA0-BBC7-418DB26A7BEC}" srcOrd="1" destOrd="0" parTransId="{FFACEBD2-F458-414C-A141-3F7DC09703F1}" sibTransId="{356D7753-A78A-4752-91EE-EAE13045B543}"/>
    <dgm:cxn modelId="{1FB4CE63-BAD2-48CF-881E-C7E13C221A67}" srcId="{D208A78D-7BAF-456B-A52E-F4D61D20EE1B}" destId="{2F326613-D375-4421-8428-AA5DDAB65119}" srcOrd="0" destOrd="0" parTransId="{84DA07BC-FE30-48C0-A10F-FA9AB947B80F}" sibTransId="{C3B557F5-8534-4DA1-91DE-53D529B04F2C}"/>
    <dgm:cxn modelId="{69CD5D4B-E192-4CA6-89EC-731609EC977B}" srcId="{D208A78D-7BAF-456B-A52E-F4D61D20EE1B}" destId="{BCAA9E72-4F6E-4CE1-80C0-950AA6855D7F}" srcOrd="2" destOrd="0" parTransId="{FA9B03B3-31D8-4A3C-A770-436DB4D84637}" sibTransId="{16D00090-F4F7-4016-ADCB-DA7839784031}"/>
    <dgm:cxn modelId="{4093924C-9B00-44E4-97D4-A93A0ED961F6}" srcId="{D208A78D-7BAF-456B-A52E-F4D61D20EE1B}" destId="{FB3CFBED-8192-4ACD-B1D6-E6E359E62B42}" srcOrd="3" destOrd="0" parTransId="{230E1C80-3FC3-4CF8-8822-CAE7C75228CA}" sibTransId="{4D518A89-2ED3-4BE9-B4D4-9EE2A603703D}"/>
    <dgm:cxn modelId="{A9AE1876-BA37-4B5A-9209-841FED26893E}" type="presOf" srcId="{BCAA9E72-4F6E-4CE1-80C0-950AA6855D7F}" destId="{9FA7489A-0A53-48EA-BB10-BA95A9B03B9C}" srcOrd="1" destOrd="0" presId="urn:microsoft.com/office/officeart/2005/8/layout/list1"/>
    <dgm:cxn modelId="{61BC0859-E0A8-4ED0-813F-D014BE1381A1}" type="presOf" srcId="{2F326613-D375-4421-8428-AA5DDAB65119}" destId="{B49E038F-6622-4A11-95AE-01649476AF13}" srcOrd="1" destOrd="0" presId="urn:microsoft.com/office/officeart/2005/8/layout/list1"/>
    <dgm:cxn modelId="{623424A4-AB78-4322-ACD9-1CA5D3286D01}" type="presOf" srcId="{BCAA9E72-4F6E-4CE1-80C0-950AA6855D7F}" destId="{7BA959D3-579A-4A72-9AF3-F6B9622FF4C7}" srcOrd="0" destOrd="0" presId="urn:microsoft.com/office/officeart/2005/8/layout/list1"/>
    <dgm:cxn modelId="{BB7457CA-191E-4DA4-B59C-E001DF62605A}" type="presOf" srcId="{8846F1D1-5128-4FA0-BBC7-418DB26A7BEC}" destId="{9865E6D4-586E-4167-864F-A132E706D55A}" srcOrd="1" destOrd="0" presId="urn:microsoft.com/office/officeart/2005/8/layout/list1"/>
    <dgm:cxn modelId="{C6ABBCCB-00ED-44BB-8542-5BAC455896AA}" type="presOf" srcId="{8846F1D1-5128-4FA0-BBC7-418DB26A7BEC}" destId="{58686B4E-5E81-4FA6-AD52-22A5B2639496}" srcOrd="0" destOrd="0" presId="urn:microsoft.com/office/officeart/2005/8/layout/list1"/>
    <dgm:cxn modelId="{EB81CAE5-8887-4906-BBA4-7F045780B8DA}" type="presOf" srcId="{2F326613-D375-4421-8428-AA5DDAB65119}" destId="{BF3F4C4C-A2A7-42CC-AF61-D87F0AA23487}" srcOrd="0" destOrd="0" presId="urn:microsoft.com/office/officeart/2005/8/layout/list1"/>
    <dgm:cxn modelId="{265890D2-7B94-47DF-8FD3-8D76D74CAABB}" type="presParOf" srcId="{52AF479B-D2FE-42AC-BF95-1966694A16D1}" destId="{B41E1E19-FC1A-4BF3-8971-E10B3D31326B}" srcOrd="0" destOrd="0" presId="urn:microsoft.com/office/officeart/2005/8/layout/list1"/>
    <dgm:cxn modelId="{53D0A3FF-FE94-49D4-A7FE-9CAF4C19BCA5}" type="presParOf" srcId="{B41E1E19-FC1A-4BF3-8971-E10B3D31326B}" destId="{BF3F4C4C-A2A7-42CC-AF61-D87F0AA23487}" srcOrd="0" destOrd="0" presId="urn:microsoft.com/office/officeart/2005/8/layout/list1"/>
    <dgm:cxn modelId="{4B26B276-731C-420B-A755-CF4A23E2B808}" type="presParOf" srcId="{B41E1E19-FC1A-4BF3-8971-E10B3D31326B}" destId="{B49E038F-6622-4A11-95AE-01649476AF13}" srcOrd="1" destOrd="0" presId="urn:microsoft.com/office/officeart/2005/8/layout/list1"/>
    <dgm:cxn modelId="{37A835B1-074A-4488-A930-BD8B4BF8F8EA}" type="presParOf" srcId="{52AF479B-D2FE-42AC-BF95-1966694A16D1}" destId="{293C43A3-ADE1-4CEB-95D1-6409F5B90D44}" srcOrd="1" destOrd="0" presId="urn:microsoft.com/office/officeart/2005/8/layout/list1"/>
    <dgm:cxn modelId="{5658B176-82A7-40C6-B93C-CA5641EE7E4E}" type="presParOf" srcId="{52AF479B-D2FE-42AC-BF95-1966694A16D1}" destId="{604F4791-3C36-46D4-B08B-2956E27D1D66}" srcOrd="2" destOrd="0" presId="urn:microsoft.com/office/officeart/2005/8/layout/list1"/>
    <dgm:cxn modelId="{F56C80CA-B365-458C-B1FE-3883AF7A31E3}" type="presParOf" srcId="{52AF479B-D2FE-42AC-BF95-1966694A16D1}" destId="{B243A9B1-142C-4FB2-9297-25780A120E2D}" srcOrd="3" destOrd="0" presId="urn:microsoft.com/office/officeart/2005/8/layout/list1"/>
    <dgm:cxn modelId="{DC0331F5-4CB3-4359-9999-69C7D9015D18}" type="presParOf" srcId="{52AF479B-D2FE-42AC-BF95-1966694A16D1}" destId="{5BCB49CF-3F66-4E50-9570-19DD062C255D}" srcOrd="4" destOrd="0" presId="urn:microsoft.com/office/officeart/2005/8/layout/list1"/>
    <dgm:cxn modelId="{2AE6BBDB-3F83-4749-BA9D-0A119C3D7465}" type="presParOf" srcId="{5BCB49CF-3F66-4E50-9570-19DD062C255D}" destId="{58686B4E-5E81-4FA6-AD52-22A5B2639496}" srcOrd="0" destOrd="0" presId="urn:microsoft.com/office/officeart/2005/8/layout/list1"/>
    <dgm:cxn modelId="{B2A780C1-4BCC-4283-9465-35EB53245192}" type="presParOf" srcId="{5BCB49CF-3F66-4E50-9570-19DD062C255D}" destId="{9865E6D4-586E-4167-864F-A132E706D55A}" srcOrd="1" destOrd="0" presId="urn:microsoft.com/office/officeart/2005/8/layout/list1"/>
    <dgm:cxn modelId="{181FDD38-31AF-45C7-9C9A-4A4DE3CE4B17}" type="presParOf" srcId="{52AF479B-D2FE-42AC-BF95-1966694A16D1}" destId="{7E63B13E-D2CF-4DD7-A226-3C10961F68E0}" srcOrd="5" destOrd="0" presId="urn:microsoft.com/office/officeart/2005/8/layout/list1"/>
    <dgm:cxn modelId="{3A5792FE-4F2F-4953-8DB9-A44D07CA13B3}" type="presParOf" srcId="{52AF479B-D2FE-42AC-BF95-1966694A16D1}" destId="{7731AA1C-3165-4A50-BDAC-EA4CC030E6D8}" srcOrd="6" destOrd="0" presId="urn:microsoft.com/office/officeart/2005/8/layout/list1"/>
    <dgm:cxn modelId="{BE48E4D8-BB52-42F2-AF0E-50459E724A5D}" type="presParOf" srcId="{52AF479B-D2FE-42AC-BF95-1966694A16D1}" destId="{62A8EDB1-4534-4ECF-BCE2-F69DD73ED392}" srcOrd="7" destOrd="0" presId="urn:microsoft.com/office/officeart/2005/8/layout/list1"/>
    <dgm:cxn modelId="{FD62A799-3C51-4054-83E9-D8CBCB1E3CAE}" type="presParOf" srcId="{52AF479B-D2FE-42AC-BF95-1966694A16D1}" destId="{56E988F5-D2BA-41A7-9976-E333E7185EDE}" srcOrd="8" destOrd="0" presId="urn:microsoft.com/office/officeart/2005/8/layout/list1"/>
    <dgm:cxn modelId="{0852EBE7-102A-4D4D-A3B9-EE2930F31547}" type="presParOf" srcId="{56E988F5-D2BA-41A7-9976-E333E7185EDE}" destId="{7BA959D3-579A-4A72-9AF3-F6B9622FF4C7}" srcOrd="0" destOrd="0" presId="urn:microsoft.com/office/officeart/2005/8/layout/list1"/>
    <dgm:cxn modelId="{D82D3B3F-1C07-4468-8487-F6E40256647F}" type="presParOf" srcId="{56E988F5-D2BA-41A7-9976-E333E7185EDE}" destId="{9FA7489A-0A53-48EA-BB10-BA95A9B03B9C}" srcOrd="1" destOrd="0" presId="urn:microsoft.com/office/officeart/2005/8/layout/list1"/>
    <dgm:cxn modelId="{E50A7395-7AA8-433F-9C01-EDB8F4CD270A}" type="presParOf" srcId="{52AF479B-D2FE-42AC-BF95-1966694A16D1}" destId="{97EA645F-F83F-4AA5-AF0C-B9B34EA7959B}" srcOrd="9" destOrd="0" presId="urn:microsoft.com/office/officeart/2005/8/layout/list1"/>
    <dgm:cxn modelId="{8DA3A5C0-5A30-418B-AF63-3E86B15BEF4F}" type="presParOf" srcId="{52AF479B-D2FE-42AC-BF95-1966694A16D1}" destId="{3C72653C-56C2-41F1-B85C-6CCD5220160D}" srcOrd="10" destOrd="0" presId="urn:microsoft.com/office/officeart/2005/8/layout/list1"/>
    <dgm:cxn modelId="{E9062CFB-4953-4478-B80D-A45309102CB1}" type="presParOf" srcId="{52AF479B-D2FE-42AC-BF95-1966694A16D1}" destId="{AE0A8C25-944D-4C48-A26A-EAD45EB0E9F0}" srcOrd="11" destOrd="0" presId="urn:microsoft.com/office/officeart/2005/8/layout/list1"/>
    <dgm:cxn modelId="{EBB0D9A0-EE6F-4F9F-B69F-640A237E6310}" type="presParOf" srcId="{52AF479B-D2FE-42AC-BF95-1966694A16D1}" destId="{C6B94B86-788A-432F-BA21-4833C7D39121}" srcOrd="12" destOrd="0" presId="urn:microsoft.com/office/officeart/2005/8/layout/list1"/>
    <dgm:cxn modelId="{DCF367BA-24C9-471A-A861-5E441FF8E78B}" type="presParOf" srcId="{C6B94B86-788A-432F-BA21-4833C7D39121}" destId="{C8F1628A-1EF5-4BE9-85A5-8A979334AD4A}" srcOrd="0" destOrd="0" presId="urn:microsoft.com/office/officeart/2005/8/layout/list1"/>
    <dgm:cxn modelId="{450501C1-9E40-4AA5-9B79-2DD62D08D599}" type="presParOf" srcId="{C6B94B86-788A-432F-BA21-4833C7D39121}" destId="{6F228825-09A5-4DB7-8108-EE1B9E9550B9}" srcOrd="1" destOrd="0" presId="urn:microsoft.com/office/officeart/2005/8/layout/list1"/>
    <dgm:cxn modelId="{318E8D29-6F0D-4B59-B086-7A5C5F935379}" type="presParOf" srcId="{52AF479B-D2FE-42AC-BF95-1966694A16D1}" destId="{D8F3722A-2C72-43EF-B77E-20C718820433}" srcOrd="13" destOrd="0" presId="urn:microsoft.com/office/officeart/2005/8/layout/list1"/>
    <dgm:cxn modelId="{68D8983B-FD73-4049-9701-441F6AE08FD7}" type="presParOf" srcId="{52AF479B-D2FE-42AC-BF95-1966694A16D1}" destId="{3D14F1BA-2E5B-4AFA-AE99-534441B90733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208A78D-7BAF-456B-A52E-F4D61D20EE1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2F326613-D375-4421-8428-AA5DDAB65119}">
      <dgm:prSet phldrT="[Testo]" custT="1"/>
      <dgm:spPr/>
      <dgm:t>
        <a:bodyPr/>
        <a:lstStyle/>
        <a:p>
          <a:r>
            <a:rPr lang="it-IT" sz="1400" b="1" i="0"/>
            <a:t>INACTION SCENARIO = The Prosecutor makes a request (to the GIP) for the dismissal of the case</a:t>
          </a:r>
          <a:endParaRPr lang="it-IT" sz="1400" b="1" i="0" dirty="0"/>
        </a:p>
      </dgm:t>
    </dgm:pt>
    <dgm:pt modelId="{84DA07BC-FE30-48C0-A10F-FA9AB947B80F}" type="parTrans" cxnId="{1FB4CE63-BAD2-48CF-881E-C7E13C221A67}">
      <dgm:prSet/>
      <dgm:spPr/>
      <dgm:t>
        <a:bodyPr/>
        <a:lstStyle/>
        <a:p>
          <a:endParaRPr lang="it-IT"/>
        </a:p>
      </dgm:t>
    </dgm:pt>
    <dgm:pt modelId="{C3B557F5-8534-4DA1-91DE-53D529B04F2C}" type="sibTrans" cxnId="{1FB4CE63-BAD2-48CF-881E-C7E13C221A67}">
      <dgm:prSet/>
      <dgm:spPr/>
      <dgm:t>
        <a:bodyPr/>
        <a:lstStyle/>
        <a:p>
          <a:endParaRPr lang="it-IT"/>
        </a:p>
      </dgm:t>
    </dgm:pt>
    <dgm:pt modelId="{8846F1D1-5128-4FA0-BBC7-418DB26A7BEC}">
      <dgm:prSet phldrT="[Testo]" custT="1"/>
      <dgm:spPr/>
      <dgm:t>
        <a:bodyPr/>
        <a:lstStyle/>
        <a:p>
          <a:r>
            <a:rPr lang="it-IT" sz="1400" b="1" i="0"/>
            <a:t>ACTION SCENARIO = The Prosecutor makes a request (to the GUP) in order for the defendant to be sent to trial</a:t>
          </a:r>
          <a:endParaRPr lang="it-IT" sz="1400" b="1" i="0" dirty="0"/>
        </a:p>
      </dgm:t>
    </dgm:pt>
    <dgm:pt modelId="{FFACEBD2-F458-414C-A141-3F7DC09703F1}" type="parTrans" cxnId="{7F0B045C-95BE-48A2-BE58-036C16F31B17}">
      <dgm:prSet/>
      <dgm:spPr/>
      <dgm:t>
        <a:bodyPr/>
        <a:lstStyle/>
        <a:p>
          <a:endParaRPr lang="it-IT"/>
        </a:p>
      </dgm:t>
    </dgm:pt>
    <dgm:pt modelId="{356D7753-A78A-4752-91EE-EAE13045B543}" type="sibTrans" cxnId="{7F0B045C-95BE-48A2-BE58-036C16F31B17}">
      <dgm:prSet/>
      <dgm:spPr/>
      <dgm:t>
        <a:bodyPr/>
        <a:lstStyle/>
        <a:p>
          <a:endParaRPr lang="it-IT"/>
        </a:p>
      </dgm:t>
    </dgm:pt>
    <dgm:pt modelId="{BCAA9E72-4F6E-4CE1-80C0-950AA6855D7F}">
      <dgm:prSet phldrT="[Testo]" custT="1"/>
      <dgm:spPr/>
      <dgm:t>
        <a:bodyPr/>
        <a:lstStyle/>
        <a:p>
          <a:r>
            <a:rPr lang="it-IT" sz="1400" b="1" i="0"/>
            <a:t>SPECIAL PROCEEDINGS</a:t>
          </a:r>
          <a:endParaRPr lang="it-IT" sz="1400" b="1" i="0" dirty="0"/>
        </a:p>
      </dgm:t>
    </dgm:pt>
    <dgm:pt modelId="{FA9B03B3-31D8-4A3C-A770-436DB4D84637}" type="parTrans" cxnId="{69CD5D4B-E192-4CA6-89EC-731609EC977B}">
      <dgm:prSet/>
      <dgm:spPr/>
      <dgm:t>
        <a:bodyPr/>
        <a:lstStyle/>
        <a:p>
          <a:endParaRPr lang="it-IT"/>
        </a:p>
      </dgm:t>
    </dgm:pt>
    <dgm:pt modelId="{16D00090-F4F7-4016-ADCB-DA7839784031}" type="sibTrans" cxnId="{69CD5D4B-E192-4CA6-89EC-731609EC977B}">
      <dgm:prSet/>
      <dgm:spPr/>
      <dgm:t>
        <a:bodyPr/>
        <a:lstStyle/>
        <a:p>
          <a:endParaRPr lang="it-IT"/>
        </a:p>
      </dgm:t>
    </dgm:pt>
    <dgm:pt modelId="{52AF479B-D2FE-42AC-BF95-1966694A16D1}" type="pres">
      <dgm:prSet presAssocID="{D208A78D-7BAF-456B-A52E-F4D61D20EE1B}" presName="linear" presStyleCnt="0">
        <dgm:presLayoutVars>
          <dgm:dir/>
          <dgm:animLvl val="lvl"/>
          <dgm:resizeHandles val="exact"/>
        </dgm:presLayoutVars>
      </dgm:prSet>
      <dgm:spPr/>
    </dgm:pt>
    <dgm:pt modelId="{B41E1E19-FC1A-4BF3-8971-E10B3D31326B}" type="pres">
      <dgm:prSet presAssocID="{2F326613-D375-4421-8428-AA5DDAB65119}" presName="parentLin" presStyleCnt="0"/>
      <dgm:spPr/>
    </dgm:pt>
    <dgm:pt modelId="{BF3F4C4C-A2A7-42CC-AF61-D87F0AA23487}" type="pres">
      <dgm:prSet presAssocID="{2F326613-D375-4421-8428-AA5DDAB65119}" presName="parentLeftMargin" presStyleLbl="node1" presStyleIdx="0" presStyleCnt="3"/>
      <dgm:spPr/>
    </dgm:pt>
    <dgm:pt modelId="{B49E038F-6622-4A11-95AE-01649476AF13}" type="pres">
      <dgm:prSet presAssocID="{2F326613-D375-4421-8428-AA5DDAB65119}" presName="parentText" presStyleLbl="node1" presStyleIdx="0" presStyleCnt="3" custScaleX="142857">
        <dgm:presLayoutVars>
          <dgm:chMax val="0"/>
          <dgm:bulletEnabled val="1"/>
        </dgm:presLayoutVars>
      </dgm:prSet>
      <dgm:spPr/>
    </dgm:pt>
    <dgm:pt modelId="{293C43A3-ADE1-4CEB-95D1-6409F5B90D44}" type="pres">
      <dgm:prSet presAssocID="{2F326613-D375-4421-8428-AA5DDAB65119}" presName="negativeSpace" presStyleCnt="0"/>
      <dgm:spPr/>
    </dgm:pt>
    <dgm:pt modelId="{604F4791-3C36-46D4-B08B-2956E27D1D66}" type="pres">
      <dgm:prSet presAssocID="{2F326613-D375-4421-8428-AA5DDAB65119}" presName="childText" presStyleLbl="conFgAcc1" presStyleIdx="0" presStyleCnt="3">
        <dgm:presLayoutVars>
          <dgm:bulletEnabled val="1"/>
        </dgm:presLayoutVars>
      </dgm:prSet>
      <dgm:spPr/>
    </dgm:pt>
    <dgm:pt modelId="{B243A9B1-142C-4FB2-9297-25780A120E2D}" type="pres">
      <dgm:prSet presAssocID="{C3B557F5-8534-4DA1-91DE-53D529B04F2C}" presName="spaceBetweenRectangles" presStyleCnt="0"/>
      <dgm:spPr/>
    </dgm:pt>
    <dgm:pt modelId="{5BCB49CF-3F66-4E50-9570-19DD062C255D}" type="pres">
      <dgm:prSet presAssocID="{8846F1D1-5128-4FA0-BBC7-418DB26A7BEC}" presName="parentLin" presStyleCnt="0"/>
      <dgm:spPr/>
    </dgm:pt>
    <dgm:pt modelId="{58686B4E-5E81-4FA6-AD52-22A5B2639496}" type="pres">
      <dgm:prSet presAssocID="{8846F1D1-5128-4FA0-BBC7-418DB26A7BEC}" presName="parentLeftMargin" presStyleLbl="node1" presStyleIdx="0" presStyleCnt="3"/>
      <dgm:spPr/>
    </dgm:pt>
    <dgm:pt modelId="{9865E6D4-586E-4167-864F-A132E706D55A}" type="pres">
      <dgm:prSet presAssocID="{8846F1D1-5128-4FA0-BBC7-418DB26A7BEC}" presName="parentText" presStyleLbl="node1" presStyleIdx="1" presStyleCnt="3" custScaleX="142857">
        <dgm:presLayoutVars>
          <dgm:chMax val="0"/>
          <dgm:bulletEnabled val="1"/>
        </dgm:presLayoutVars>
      </dgm:prSet>
      <dgm:spPr/>
    </dgm:pt>
    <dgm:pt modelId="{7E63B13E-D2CF-4DD7-A226-3C10961F68E0}" type="pres">
      <dgm:prSet presAssocID="{8846F1D1-5128-4FA0-BBC7-418DB26A7BEC}" presName="negativeSpace" presStyleCnt="0"/>
      <dgm:spPr/>
    </dgm:pt>
    <dgm:pt modelId="{7731AA1C-3165-4A50-BDAC-EA4CC030E6D8}" type="pres">
      <dgm:prSet presAssocID="{8846F1D1-5128-4FA0-BBC7-418DB26A7BEC}" presName="childText" presStyleLbl="conFgAcc1" presStyleIdx="1" presStyleCnt="3">
        <dgm:presLayoutVars>
          <dgm:bulletEnabled val="1"/>
        </dgm:presLayoutVars>
      </dgm:prSet>
      <dgm:spPr/>
    </dgm:pt>
    <dgm:pt modelId="{62A8EDB1-4534-4ECF-BCE2-F69DD73ED392}" type="pres">
      <dgm:prSet presAssocID="{356D7753-A78A-4752-91EE-EAE13045B543}" presName="spaceBetweenRectangles" presStyleCnt="0"/>
      <dgm:spPr/>
    </dgm:pt>
    <dgm:pt modelId="{56E988F5-D2BA-41A7-9976-E333E7185EDE}" type="pres">
      <dgm:prSet presAssocID="{BCAA9E72-4F6E-4CE1-80C0-950AA6855D7F}" presName="parentLin" presStyleCnt="0"/>
      <dgm:spPr/>
    </dgm:pt>
    <dgm:pt modelId="{7BA959D3-579A-4A72-9AF3-F6B9622FF4C7}" type="pres">
      <dgm:prSet presAssocID="{BCAA9E72-4F6E-4CE1-80C0-950AA6855D7F}" presName="parentLeftMargin" presStyleLbl="node1" presStyleIdx="1" presStyleCnt="3"/>
      <dgm:spPr/>
    </dgm:pt>
    <dgm:pt modelId="{9FA7489A-0A53-48EA-BB10-BA95A9B03B9C}" type="pres">
      <dgm:prSet presAssocID="{BCAA9E72-4F6E-4CE1-80C0-950AA6855D7F}" presName="parentText" presStyleLbl="node1" presStyleIdx="2" presStyleCnt="3" custScaleX="142857">
        <dgm:presLayoutVars>
          <dgm:chMax val="0"/>
          <dgm:bulletEnabled val="1"/>
        </dgm:presLayoutVars>
      </dgm:prSet>
      <dgm:spPr/>
    </dgm:pt>
    <dgm:pt modelId="{97EA645F-F83F-4AA5-AF0C-B9B34EA7959B}" type="pres">
      <dgm:prSet presAssocID="{BCAA9E72-4F6E-4CE1-80C0-950AA6855D7F}" presName="negativeSpace" presStyleCnt="0"/>
      <dgm:spPr/>
    </dgm:pt>
    <dgm:pt modelId="{3C72653C-56C2-41F1-B85C-6CCD5220160D}" type="pres">
      <dgm:prSet presAssocID="{BCAA9E72-4F6E-4CE1-80C0-950AA6855D7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95ADF3A-0478-4DFE-A322-AF909162893C}" type="presOf" srcId="{BCAA9E72-4F6E-4CE1-80C0-950AA6855D7F}" destId="{7BA959D3-579A-4A72-9AF3-F6B9622FF4C7}" srcOrd="0" destOrd="0" presId="urn:microsoft.com/office/officeart/2005/8/layout/list1"/>
    <dgm:cxn modelId="{7F0B045C-95BE-48A2-BE58-036C16F31B17}" srcId="{D208A78D-7BAF-456B-A52E-F4D61D20EE1B}" destId="{8846F1D1-5128-4FA0-BBC7-418DB26A7BEC}" srcOrd="1" destOrd="0" parTransId="{FFACEBD2-F458-414C-A141-3F7DC09703F1}" sibTransId="{356D7753-A78A-4752-91EE-EAE13045B543}"/>
    <dgm:cxn modelId="{1FB4CE63-BAD2-48CF-881E-C7E13C221A67}" srcId="{D208A78D-7BAF-456B-A52E-F4D61D20EE1B}" destId="{2F326613-D375-4421-8428-AA5DDAB65119}" srcOrd="0" destOrd="0" parTransId="{84DA07BC-FE30-48C0-A10F-FA9AB947B80F}" sibTransId="{C3B557F5-8534-4DA1-91DE-53D529B04F2C}"/>
    <dgm:cxn modelId="{69CD5D4B-E192-4CA6-89EC-731609EC977B}" srcId="{D208A78D-7BAF-456B-A52E-F4D61D20EE1B}" destId="{BCAA9E72-4F6E-4CE1-80C0-950AA6855D7F}" srcOrd="2" destOrd="0" parTransId="{FA9B03B3-31D8-4A3C-A770-436DB4D84637}" sibTransId="{16D00090-F4F7-4016-ADCB-DA7839784031}"/>
    <dgm:cxn modelId="{35531B85-544E-4FA3-9B82-2B43A91826B7}" type="presOf" srcId="{8846F1D1-5128-4FA0-BBC7-418DB26A7BEC}" destId="{58686B4E-5E81-4FA6-AD52-22A5B2639496}" srcOrd="0" destOrd="0" presId="urn:microsoft.com/office/officeart/2005/8/layout/list1"/>
    <dgm:cxn modelId="{B3DF2B88-AF4B-4023-B45B-D801EE365C37}" type="presOf" srcId="{2F326613-D375-4421-8428-AA5DDAB65119}" destId="{BF3F4C4C-A2A7-42CC-AF61-D87F0AA23487}" srcOrd="0" destOrd="0" presId="urn:microsoft.com/office/officeart/2005/8/layout/list1"/>
    <dgm:cxn modelId="{9CE1C88C-5B9D-44BF-86C0-30A05F52296A}" type="presOf" srcId="{8846F1D1-5128-4FA0-BBC7-418DB26A7BEC}" destId="{9865E6D4-586E-4167-864F-A132E706D55A}" srcOrd="1" destOrd="0" presId="urn:microsoft.com/office/officeart/2005/8/layout/list1"/>
    <dgm:cxn modelId="{B8FBA092-EBA9-439B-AC14-89D6E696A25B}" type="presOf" srcId="{BCAA9E72-4F6E-4CE1-80C0-950AA6855D7F}" destId="{9FA7489A-0A53-48EA-BB10-BA95A9B03B9C}" srcOrd="1" destOrd="0" presId="urn:microsoft.com/office/officeart/2005/8/layout/list1"/>
    <dgm:cxn modelId="{372D24C0-F51A-4158-99E3-AE37B3314295}" type="presOf" srcId="{D208A78D-7BAF-456B-A52E-F4D61D20EE1B}" destId="{52AF479B-D2FE-42AC-BF95-1966694A16D1}" srcOrd="0" destOrd="0" presId="urn:microsoft.com/office/officeart/2005/8/layout/list1"/>
    <dgm:cxn modelId="{ADE2E5C8-7A7C-443B-975B-BE12664A8073}" type="presOf" srcId="{2F326613-D375-4421-8428-AA5DDAB65119}" destId="{B49E038F-6622-4A11-95AE-01649476AF13}" srcOrd="1" destOrd="0" presId="urn:microsoft.com/office/officeart/2005/8/layout/list1"/>
    <dgm:cxn modelId="{DDFDD639-5E45-4479-9651-08536454CB23}" type="presParOf" srcId="{52AF479B-D2FE-42AC-BF95-1966694A16D1}" destId="{B41E1E19-FC1A-4BF3-8971-E10B3D31326B}" srcOrd="0" destOrd="0" presId="urn:microsoft.com/office/officeart/2005/8/layout/list1"/>
    <dgm:cxn modelId="{D6E2C75B-A586-4732-B9D4-DE7B2C5082BE}" type="presParOf" srcId="{B41E1E19-FC1A-4BF3-8971-E10B3D31326B}" destId="{BF3F4C4C-A2A7-42CC-AF61-D87F0AA23487}" srcOrd="0" destOrd="0" presId="urn:microsoft.com/office/officeart/2005/8/layout/list1"/>
    <dgm:cxn modelId="{D956E187-53B8-4112-8FFE-2761F9734729}" type="presParOf" srcId="{B41E1E19-FC1A-4BF3-8971-E10B3D31326B}" destId="{B49E038F-6622-4A11-95AE-01649476AF13}" srcOrd="1" destOrd="0" presId="urn:microsoft.com/office/officeart/2005/8/layout/list1"/>
    <dgm:cxn modelId="{B6C1DF78-E070-4653-8723-6B5CFBE41A76}" type="presParOf" srcId="{52AF479B-D2FE-42AC-BF95-1966694A16D1}" destId="{293C43A3-ADE1-4CEB-95D1-6409F5B90D44}" srcOrd="1" destOrd="0" presId="urn:microsoft.com/office/officeart/2005/8/layout/list1"/>
    <dgm:cxn modelId="{B9FB2AE1-866E-4D57-87F5-97E2B3F3DE12}" type="presParOf" srcId="{52AF479B-D2FE-42AC-BF95-1966694A16D1}" destId="{604F4791-3C36-46D4-B08B-2956E27D1D66}" srcOrd="2" destOrd="0" presId="urn:microsoft.com/office/officeart/2005/8/layout/list1"/>
    <dgm:cxn modelId="{CE8792D4-DAFA-4B3C-9007-516DD0AD3424}" type="presParOf" srcId="{52AF479B-D2FE-42AC-BF95-1966694A16D1}" destId="{B243A9B1-142C-4FB2-9297-25780A120E2D}" srcOrd="3" destOrd="0" presId="urn:microsoft.com/office/officeart/2005/8/layout/list1"/>
    <dgm:cxn modelId="{7B37071C-ADF8-4853-8AEC-48DBB32DEB90}" type="presParOf" srcId="{52AF479B-D2FE-42AC-BF95-1966694A16D1}" destId="{5BCB49CF-3F66-4E50-9570-19DD062C255D}" srcOrd="4" destOrd="0" presId="urn:microsoft.com/office/officeart/2005/8/layout/list1"/>
    <dgm:cxn modelId="{E876FA60-61F6-4B5B-80E3-7D71634786EF}" type="presParOf" srcId="{5BCB49CF-3F66-4E50-9570-19DD062C255D}" destId="{58686B4E-5E81-4FA6-AD52-22A5B2639496}" srcOrd="0" destOrd="0" presId="urn:microsoft.com/office/officeart/2005/8/layout/list1"/>
    <dgm:cxn modelId="{035E8D53-A5C5-4273-B7A2-4832EA48F8EC}" type="presParOf" srcId="{5BCB49CF-3F66-4E50-9570-19DD062C255D}" destId="{9865E6D4-586E-4167-864F-A132E706D55A}" srcOrd="1" destOrd="0" presId="urn:microsoft.com/office/officeart/2005/8/layout/list1"/>
    <dgm:cxn modelId="{86A3A763-DF5B-4623-886A-8994C014FC47}" type="presParOf" srcId="{52AF479B-D2FE-42AC-BF95-1966694A16D1}" destId="{7E63B13E-D2CF-4DD7-A226-3C10961F68E0}" srcOrd="5" destOrd="0" presId="urn:microsoft.com/office/officeart/2005/8/layout/list1"/>
    <dgm:cxn modelId="{DBFD7C46-D051-4E46-917D-6DBFF5FB709C}" type="presParOf" srcId="{52AF479B-D2FE-42AC-BF95-1966694A16D1}" destId="{7731AA1C-3165-4A50-BDAC-EA4CC030E6D8}" srcOrd="6" destOrd="0" presId="urn:microsoft.com/office/officeart/2005/8/layout/list1"/>
    <dgm:cxn modelId="{705BE7D9-C9C4-485E-A806-22DD2D6D4B6C}" type="presParOf" srcId="{52AF479B-D2FE-42AC-BF95-1966694A16D1}" destId="{62A8EDB1-4534-4ECF-BCE2-F69DD73ED392}" srcOrd="7" destOrd="0" presId="urn:microsoft.com/office/officeart/2005/8/layout/list1"/>
    <dgm:cxn modelId="{33020148-7946-4783-9C55-130FD4C34255}" type="presParOf" srcId="{52AF479B-D2FE-42AC-BF95-1966694A16D1}" destId="{56E988F5-D2BA-41A7-9976-E333E7185EDE}" srcOrd="8" destOrd="0" presId="urn:microsoft.com/office/officeart/2005/8/layout/list1"/>
    <dgm:cxn modelId="{97DBE6FD-8D86-460B-B4D0-4D1B46630379}" type="presParOf" srcId="{56E988F5-D2BA-41A7-9976-E333E7185EDE}" destId="{7BA959D3-579A-4A72-9AF3-F6B9622FF4C7}" srcOrd="0" destOrd="0" presId="urn:microsoft.com/office/officeart/2005/8/layout/list1"/>
    <dgm:cxn modelId="{4BAF52E4-E215-435C-B187-187F266AE8B8}" type="presParOf" srcId="{56E988F5-D2BA-41A7-9976-E333E7185EDE}" destId="{9FA7489A-0A53-48EA-BB10-BA95A9B03B9C}" srcOrd="1" destOrd="0" presId="urn:microsoft.com/office/officeart/2005/8/layout/list1"/>
    <dgm:cxn modelId="{D0FF215A-17DD-4064-87B6-1054AABD6696}" type="presParOf" srcId="{52AF479B-D2FE-42AC-BF95-1966694A16D1}" destId="{97EA645F-F83F-4AA5-AF0C-B9B34EA7959B}" srcOrd="9" destOrd="0" presId="urn:microsoft.com/office/officeart/2005/8/layout/list1"/>
    <dgm:cxn modelId="{6F339FD9-1CD3-437E-A6F7-98AD88FEC43C}" type="presParOf" srcId="{52AF479B-D2FE-42AC-BF95-1966694A16D1}" destId="{3C72653C-56C2-41F1-B85C-6CCD5220160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208A78D-7BAF-456B-A52E-F4D61D20EE1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2F326613-D375-4421-8428-AA5DDAB65119}">
      <dgm:prSet phldrT="[Testo]"/>
      <dgm:spPr/>
      <dgm:t>
        <a:bodyPr/>
        <a:lstStyle/>
        <a:p>
          <a:r>
            <a:rPr lang="it-IT" b="1" i="0" dirty="0"/>
            <a:t>GUP: a </a:t>
          </a:r>
          <a:r>
            <a:rPr lang="it-IT" b="1" i="0" dirty="0" err="1"/>
            <a:t>judge</a:t>
          </a:r>
          <a:r>
            <a:rPr lang="it-IT" b="1" i="0" dirty="0"/>
            <a:t> </a:t>
          </a:r>
          <a:r>
            <a:rPr lang="it-IT" b="1" i="0" dirty="0" err="1"/>
            <a:t>presides</a:t>
          </a:r>
          <a:r>
            <a:rPr lang="it-IT" b="1" i="0" dirty="0"/>
            <a:t> over the </a:t>
          </a:r>
          <a:r>
            <a:rPr lang="it-IT" b="1" i="0" dirty="0" err="1"/>
            <a:t>preliminary</a:t>
          </a:r>
          <a:r>
            <a:rPr lang="it-IT" b="1" i="0" dirty="0"/>
            <a:t> hearing</a:t>
          </a:r>
        </a:p>
      </dgm:t>
    </dgm:pt>
    <dgm:pt modelId="{84DA07BC-FE30-48C0-A10F-FA9AB947B80F}" type="parTrans" cxnId="{1FB4CE63-BAD2-48CF-881E-C7E13C221A67}">
      <dgm:prSet/>
      <dgm:spPr/>
      <dgm:t>
        <a:bodyPr/>
        <a:lstStyle/>
        <a:p>
          <a:endParaRPr lang="it-IT"/>
        </a:p>
      </dgm:t>
    </dgm:pt>
    <dgm:pt modelId="{C3B557F5-8534-4DA1-91DE-53D529B04F2C}" type="sibTrans" cxnId="{1FB4CE63-BAD2-48CF-881E-C7E13C221A67}">
      <dgm:prSet/>
      <dgm:spPr/>
      <dgm:t>
        <a:bodyPr/>
        <a:lstStyle/>
        <a:p>
          <a:endParaRPr lang="it-IT"/>
        </a:p>
      </dgm:t>
    </dgm:pt>
    <dgm:pt modelId="{BCAA9E72-4F6E-4CE1-80C0-950AA6855D7F}">
      <dgm:prSet phldrT="[Testo]"/>
      <dgm:spPr/>
      <dgm:t>
        <a:bodyPr/>
        <a:lstStyle/>
        <a:p>
          <a:r>
            <a:rPr lang="it-IT" b="1" i="0" dirty="0" err="1"/>
            <a:t>Judgements</a:t>
          </a:r>
          <a:endParaRPr lang="it-IT" i="0" dirty="0"/>
        </a:p>
      </dgm:t>
    </dgm:pt>
    <dgm:pt modelId="{FA9B03B3-31D8-4A3C-A770-436DB4D84637}" type="parTrans" cxnId="{69CD5D4B-E192-4CA6-89EC-731609EC977B}">
      <dgm:prSet/>
      <dgm:spPr/>
      <dgm:t>
        <a:bodyPr/>
        <a:lstStyle/>
        <a:p>
          <a:endParaRPr lang="it-IT"/>
        </a:p>
      </dgm:t>
    </dgm:pt>
    <dgm:pt modelId="{16D00090-F4F7-4016-ADCB-DA7839784031}" type="sibTrans" cxnId="{69CD5D4B-E192-4CA6-89EC-731609EC977B}">
      <dgm:prSet/>
      <dgm:spPr/>
      <dgm:t>
        <a:bodyPr/>
        <a:lstStyle/>
        <a:p>
          <a:endParaRPr lang="it-IT"/>
        </a:p>
      </dgm:t>
    </dgm:pt>
    <dgm:pt modelId="{497A877E-DD5A-4CBF-8AAC-FB9AD9274EE1}">
      <dgm:prSet phldrT="[Testo]"/>
      <dgm:spPr/>
      <dgm:t>
        <a:bodyPr/>
        <a:lstStyle/>
        <a:p>
          <a:r>
            <a:rPr lang="it-IT" b="1" i="0" dirty="0"/>
            <a:t>Focus </a:t>
          </a:r>
          <a:r>
            <a:rPr lang="it-IT" b="1" i="0" dirty="0">
              <a:sym typeface="Wingdings" panose="05000000000000000000" pitchFamily="2" charset="2"/>
            </a:rPr>
            <a:t></a:t>
          </a:r>
          <a:r>
            <a:rPr lang="it-IT" b="1" i="0" dirty="0"/>
            <a:t> the </a:t>
          </a:r>
          <a:r>
            <a:rPr lang="it-IT" b="1" i="0" dirty="0" err="1"/>
            <a:t>confirmation</a:t>
          </a:r>
          <a:r>
            <a:rPr lang="it-IT" b="1" i="0" dirty="0"/>
            <a:t> or </a:t>
          </a:r>
          <a:r>
            <a:rPr lang="it-IT" b="1" i="0" dirty="0" err="1"/>
            <a:t>dismissal</a:t>
          </a:r>
          <a:r>
            <a:rPr lang="it-IT" b="1" i="0" dirty="0"/>
            <a:t> of </a:t>
          </a:r>
          <a:r>
            <a:rPr lang="it-IT" b="1" i="0" dirty="0" err="1"/>
            <a:t>charges</a:t>
          </a:r>
          <a:endParaRPr lang="it-IT" b="1" i="0" dirty="0"/>
        </a:p>
      </dgm:t>
    </dgm:pt>
    <dgm:pt modelId="{2579BEAA-244D-4FB3-AE12-9F2A67F78CEC}" type="parTrans" cxnId="{1B65E1FD-59CF-4A94-8931-F07A57F52A81}">
      <dgm:prSet/>
      <dgm:spPr/>
    </dgm:pt>
    <dgm:pt modelId="{9584B174-1EF2-42CE-BC07-341C78861DE9}" type="sibTrans" cxnId="{1B65E1FD-59CF-4A94-8931-F07A57F52A81}">
      <dgm:prSet/>
      <dgm:spPr/>
    </dgm:pt>
    <dgm:pt modelId="{632E886C-3ADF-4F4B-B396-590BC3622154}">
      <dgm:prSet phldrT="[Testo]"/>
      <dgm:spPr/>
      <dgm:t>
        <a:bodyPr/>
        <a:lstStyle/>
        <a:p>
          <a:r>
            <a:rPr lang="it-IT" i="0" dirty="0"/>
            <a:t>The </a:t>
          </a:r>
          <a:r>
            <a:rPr lang="it-IT" i="0" dirty="0" err="1"/>
            <a:t>defendant</a:t>
          </a:r>
          <a:r>
            <a:rPr lang="it-IT" i="0" dirty="0"/>
            <a:t> </a:t>
          </a:r>
          <a:r>
            <a:rPr lang="it-IT" i="0" dirty="0" err="1"/>
            <a:t>is</a:t>
          </a:r>
          <a:r>
            <a:rPr lang="it-IT" i="0" dirty="0"/>
            <a:t> </a:t>
          </a:r>
          <a:r>
            <a:rPr lang="it-IT" i="0" dirty="0" err="1"/>
            <a:t>sent</a:t>
          </a:r>
          <a:r>
            <a:rPr lang="it-IT" i="0" dirty="0"/>
            <a:t> to trial</a:t>
          </a:r>
        </a:p>
      </dgm:t>
    </dgm:pt>
    <dgm:pt modelId="{A68C1F92-21CA-4F18-A8B4-91A92EB79882}" type="parTrans" cxnId="{BA552B16-9F92-4046-A246-82AB2471FD68}">
      <dgm:prSet/>
      <dgm:spPr/>
    </dgm:pt>
    <dgm:pt modelId="{B046970B-88B9-4DAD-9F17-95C5F5520C72}" type="sibTrans" cxnId="{BA552B16-9F92-4046-A246-82AB2471FD68}">
      <dgm:prSet/>
      <dgm:spPr/>
    </dgm:pt>
    <dgm:pt modelId="{49539E77-ED2A-434E-B0CC-E637DED60B06}">
      <dgm:prSet phldrT="[Testo]"/>
      <dgm:spPr/>
      <dgm:t>
        <a:bodyPr/>
        <a:lstStyle/>
        <a:p>
          <a:r>
            <a:rPr lang="it-IT" i="0" dirty="0"/>
            <a:t>The case </a:t>
          </a:r>
          <a:r>
            <a:rPr lang="it-IT" i="0" dirty="0" err="1"/>
            <a:t>is</a:t>
          </a:r>
          <a:r>
            <a:rPr lang="it-IT" i="0" dirty="0"/>
            <a:t> </a:t>
          </a:r>
          <a:r>
            <a:rPr lang="it-IT" i="0" dirty="0" err="1"/>
            <a:t>dismissed</a:t>
          </a:r>
          <a:endParaRPr lang="it-IT" i="0" dirty="0"/>
        </a:p>
      </dgm:t>
    </dgm:pt>
    <dgm:pt modelId="{B2263275-C3C2-4D94-BFD3-931DA0288082}" type="parTrans" cxnId="{CFC46F16-5046-4C2F-85AE-4EE501504B46}">
      <dgm:prSet/>
      <dgm:spPr/>
    </dgm:pt>
    <dgm:pt modelId="{553EBC22-F441-453E-9C09-2B0269CDC2CC}" type="sibTrans" cxnId="{CFC46F16-5046-4C2F-85AE-4EE501504B46}">
      <dgm:prSet/>
      <dgm:spPr/>
    </dgm:pt>
    <dgm:pt modelId="{52AF479B-D2FE-42AC-BF95-1966694A16D1}" type="pres">
      <dgm:prSet presAssocID="{D208A78D-7BAF-456B-A52E-F4D61D20EE1B}" presName="linear" presStyleCnt="0">
        <dgm:presLayoutVars>
          <dgm:dir/>
          <dgm:animLvl val="lvl"/>
          <dgm:resizeHandles val="exact"/>
        </dgm:presLayoutVars>
      </dgm:prSet>
      <dgm:spPr/>
    </dgm:pt>
    <dgm:pt modelId="{B41E1E19-FC1A-4BF3-8971-E10B3D31326B}" type="pres">
      <dgm:prSet presAssocID="{2F326613-D375-4421-8428-AA5DDAB65119}" presName="parentLin" presStyleCnt="0"/>
      <dgm:spPr/>
    </dgm:pt>
    <dgm:pt modelId="{BF3F4C4C-A2A7-42CC-AF61-D87F0AA23487}" type="pres">
      <dgm:prSet presAssocID="{2F326613-D375-4421-8428-AA5DDAB65119}" presName="parentLeftMargin" presStyleLbl="node1" presStyleIdx="0" presStyleCnt="3"/>
      <dgm:spPr/>
    </dgm:pt>
    <dgm:pt modelId="{B49E038F-6622-4A11-95AE-01649476AF13}" type="pres">
      <dgm:prSet presAssocID="{2F326613-D375-4421-8428-AA5DDAB6511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93C43A3-ADE1-4CEB-95D1-6409F5B90D44}" type="pres">
      <dgm:prSet presAssocID="{2F326613-D375-4421-8428-AA5DDAB65119}" presName="negativeSpace" presStyleCnt="0"/>
      <dgm:spPr/>
    </dgm:pt>
    <dgm:pt modelId="{604F4791-3C36-46D4-B08B-2956E27D1D66}" type="pres">
      <dgm:prSet presAssocID="{2F326613-D375-4421-8428-AA5DDAB65119}" presName="childText" presStyleLbl="conFgAcc1" presStyleIdx="0" presStyleCnt="3">
        <dgm:presLayoutVars>
          <dgm:bulletEnabled val="1"/>
        </dgm:presLayoutVars>
      </dgm:prSet>
      <dgm:spPr/>
    </dgm:pt>
    <dgm:pt modelId="{B243A9B1-142C-4FB2-9297-25780A120E2D}" type="pres">
      <dgm:prSet presAssocID="{C3B557F5-8534-4DA1-91DE-53D529B04F2C}" presName="spaceBetweenRectangles" presStyleCnt="0"/>
      <dgm:spPr/>
    </dgm:pt>
    <dgm:pt modelId="{76B0BAE3-80DC-4DF6-9E71-C8639EAC8C97}" type="pres">
      <dgm:prSet presAssocID="{497A877E-DD5A-4CBF-8AAC-FB9AD9274EE1}" presName="parentLin" presStyleCnt="0"/>
      <dgm:spPr/>
    </dgm:pt>
    <dgm:pt modelId="{8C40C38B-21DE-499E-A7E4-3BBC49435A59}" type="pres">
      <dgm:prSet presAssocID="{497A877E-DD5A-4CBF-8AAC-FB9AD9274EE1}" presName="parentLeftMargin" presStyleLbl="node1" presStyleIdx="0" presStyleCnt="3"/>
      <dgm:spPr/>
    </dgm:pt>
    <dgm:pt modelId="{924D5B06-B959-4850-B181-E5A9E7CCDB4E}" type="pres">
      <dgm:prSet presAssocID="{497A877E-DD5A-4CBF-8AAC-FB9AD9274EE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DBD4FEF-EFB9-4208-BFF5-558E59C21FA4}" type="pres">
      <dgm:prSet presAssocID="{497A877E-DD5A-4CBF-8AAC-FB9AD9274EE1}" presName="negativeSpace" presStyleCnt="0"/>
      <dgm:spPr/>
    </dgm:pt>
    <dgm:pt modelId="{8E45C2F3-A48D-4CBF-B33E-D235E8CBE2DA}" type="pres">
      <dgm:prSet presAssocID="{497A877E-DD5A-4CBF-8AAC-FB9AD9274EE1}" presName="childText" presStyleLbl="conFgAcc1" presStyleIdx="1" presStyleCnt="3">
        <dgm:presLayoutVars>
          <dgm:bulletEnabled val="1"/>
        </dgm:presLayoutVars>
      </dgm:prSet>
      <dgm:spPr/>
    </dgm:pt>
    <dgm:pt modelId="{DCB53506-2504-473A-9223-A892995A9A32}" type="pres">
      <dgm:prSet presAssocID="{9584B174-1EF2-42CE-BC07-341C78861DE9}" presName="spaceBetweenRectangles" presStyleCnt="0"/>
      <dgm:spPr/>
    </dgm:pt>
    <dgm:pt modelId="{56E988F5-D2BA-41A7-9976-E333E7185EDE}" type="pres">
      <dgm:prSet presAssocID="{BCAA9E72-4F6E-4CE1-80C0-950AA6855D7F}" presName="parentLin" presStyleCnt="0"/>
      <dgm:spPr/>
    </dgm:pt>
    <dgm:pt modelId="{7BA959D3-579A-4A72-9AF3-F6B9622FF4C7}" type="pres">
      <dgm:prSet presAssocID="{BCAA9E72-4F6E-4CE1-80C0-950AA6855D7F}" presName="parentLeftMargin" presStyleLbl="node1" presStyleIdx="1" presStyleCnt="3"/>
      <dgm:spPr/>
    </dgm:pt>
    <dgm:pt modelId="{9FA7489A-0A53-48EA-BB10-BA95A9B03B9C}" type="pres">
      <dgm:prSet presAssocID="{BCAA9E72-4F6E-4CE1-80C0-950AA6855D7F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97EA645F-F83F-4AA5-AF0C-B9B34EA7959B}" type="pres">
      <dgm:prSet presAssocID="{BCAA9E72-4F6E-4CE1-80C0-950AA6855D7F}" presName="negativeSpace" presStyleCnt="0"/>
      <dgm:spPr/>
    </dgm:pt>
    <dgm:pt modelId="{3C72653C-56C2-41F1-B85C-6CCD5220160D}" type="pres">
      <dgm:prSet presAssocID="{BCAA9E72-4F6E-4CE1-80C0-950AA6855D7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79F4DF10-EF8F-4AD5-9980-1F3824ACC1A1}" type="presOf" srcId="{497A877E-DD5A-4CBF-8AAC-FB9AD9274EE1}" destId="{924D5B06-B959-4850-B181-E5A9E7CCDB4E}" srcOrd="1" destOrd="0" presId="urn:microsoft.com/office/officeart/2005/8/layout/list1"/>
    <dgm:cxn modelId="{FE435715-3C98-4BA8-8544-9B9E7B77331E}" type="presOf" srcId="{D208A78D-7BAF-456B-A52E-F4D61D20EE1B}" destId="{52AF479B-D2FE-42AC-BF95-1966694A16D1}" srcOrd="0" destOrd="0" presId="urn:microsoft.com/office/officeart/2005/8/layout/list1"/>
    <dgm:cxn modelId="{BA552B16-9F92-4046-A246-82AB2471FD68}" srcId="{BCAA9E72-4F6E-4CE1-80C0-950AA6855D7F}" destId="{632E886C-3ADF-4F4B-B396-590BC3622154}" srcOrd="0" destOrd="0" parTransId="{A68C1F92-21CA-4F18-A8B4-91A92EB79882}" sibTransId="{B046970B-88B9-4DAD-9F17-95C5F5520C72}"/>
    <dgm:cxn modelId="{CFC46F16-5046-4C2F-85AE-4EE501504B46}" srcId="{BCAA9E72-4F6E-4CE1-80C0-950AA6855D7F}" destId="{49539E77-ED2A-434E-B0CC-E637DED60B06}" srcOrd="1" destOrd="0" parTransId="{B2263275-C3C2-4D94-BFD3-931DA0288082}" sibTransId="{553EBC22-F441-453E-9C09-2B0269CDC2CC}"/>
    <dgm:cxn modelId="{24587134-1786-4A67-901E-432CC67C14AB}" type="presOf" srcId="{497A877E-DD5A-4CBF-8AAC-FB9AD9274EE1}" destId="{8C40C38B-21DE-499E-A7E4-3BBC49435A59}" srcOrd="0" destOrd="0" presId="urn:microsoft.com/office/officeart/2005/8/layout/list1"/>
    <dgm:cxn modelId="{1FB4CE63-BAD2-48CF-881E-C7E13C221A67}" srcId="{D208A78D-7BAF-456B-A52E-F4D61D20EE1B}" destId="{2F326613-D375-4421-8428-AA5DDAB65119}" srcOrd="0" destOrd="0" parTransId="{84DA07BC-FE30-48C0-A10F-FA9AB947B80F}" sibTransId="{C3B557F5-8534-4DA1-91DE-53D529B04F2C}"/>
    <dgm:cxn modelId="{69CD5D4B-E192-4CA6-89EC-731609EC977B}" srcId="{D208A78D-7BAF-456B-A52E-F4D61D20EE1B}" destId="{BCAA9E72-4F6E-4CE1-80C0-950AA6855D7F}" srcOrd="2" destOrd="0" parTransId="{FA9B03B3-31D8-4A3C-A770-436DB4D84637}" sibTransId="{16D00090-F4F7-4016-ADCB-DA7839784031}"/>
    <dgm:cxn modelId="{A9AE1876-BA37-4B5A-9209-841FED26893E}" type="presOf" srcId="{BCAA9E72-4F6E-4CE1-80C0-950AA6855D7F}" destId="{9FA7489A-0A53-48EA-BB10-BA95A9B03B9C}" srcOrd="1" destOrd="0" presId="urn:microsoft.com/office/officeart/2005/8/layout/list1"/>
    <dgm:cxn modelId="{61BC0859-E0A8-4ED0-813F-D014BE1381A1}" type="presOf" srcId="{2F326613-D375-4421-8428-AA5DDAB65119}" destId="{B49E038F-6622-4A11-95AE-01649476AF13}" srcOrd="1" destOrd="0" presId="urn:microsoft.com/office/officeart/2005/8/layout/list1"/>
    <dgm:cxn modelId="{623424A4-AB78-4322-ACD9-1CA5D3286D01}" type="presOf" srcId="{BCAA9E72-4F6E-4CE1-80C0-950AA6855D7F}" destId="{7BA959D3-579A-4A72-9AF3-F6B9622FF4C7}" srcOrd="0" destOrd="0" presId="urn:microsoft.com/office/officeart/2005/8/layout/list1"/>
    <dgm:cxn modelId="{295869C1-69C5-4F22-9522-0BF29C46C1AA}" type="presOf" srcId="{632E886C-3ADF-4F4B-B396-590BC3622154}" destId="{3C72653C-56C2-41F1-B85C-6CCD5220160D}" srcOrd="0" destOrd="0" presId="urn:microsoft.com/office/officeart/2005/8/layout/list1"/>
    <dgm:cxn modelId="{7E9E51D5-DB45-42BC-A8B3-79FB3FF577D9}" type="presOf" srcId="{49539E77-ED2A-434E-B0CC-E637DED60B06}" destId="{3C72653C-56C2-41F1-B85C-6CCD5220160D}" srcOrd="0" destOrd="1" presId="urn:microsoft.com/office/officeart/2005/8/layout/list1"/>
    <dgm:cxn modelId="{EB81CAE5-8887-4906-BBA4-7F045780B8DA}" type="presOf" srcId="{2F326613-D375-4421-8428-AA5DDAB65119}" destId="{BF3F4C4C-A2A7-42CC-AF61-D87F0AA23487}" srcOrd="0" destOrd="0" presId="urn:microsoft.com/office/officeart/2005/8/layout/list1"/>
    <dgm:cxn modelId="{1B65E1FD-59CF-4A94-8931-F07A57F52A81}" srcId="{D208A78D-7BAF-456B-A52E-F4D61D20EE1B}" destId="{497A877E-DD5A-4CBF-8AAC-FB9AD9274EE1}" srcOrd="1" destOrd="0" parTransId="{2579BEAA-244D-4FB3-AE12-9F2A67F78CEC}" sibTransId="{9584B174-1EF2-42CE-BC07-341C78861DE9}"/>
    <dgm:cxn modelId="{265890D2-7B94-47DF-8FD3-8D76D74CAABB}" type="presParOf" srcId="{52AF479B-D2FE-42AC-BF95-1966694A16D1}" destId="{B41E1E19-FC1A-4BF3-8971-E10B3D31326B}" srcOrd="0" destOrd="0" presId="urn:microsoft.com/office/officeart/2005/8/layout/list1"/>
    <dgm:cxn modelId="{53D0A3FF-FE94-49D4-A7FE-9CAF4C19BCA5}" type="presParOf" srcId="{B41E1E19-FC1A-4BF3-8971-E10B3D31326B}" destId="{BF3F4C4C-A2A7-42CC-AF61-D87F0AA23487}" srcOrd="0" destOrd="0" presId="urn:microsoft.com/office/officeart/2005/8/layout/list1"/>
    <dgm:cxn modelId="{4B26B276-731C-420B-A755-CF4A23E2B808}" type="presParOf" srcId="{B41E1E19-FC1A-4BF3-8971-E10B3D31326B}" destId="{B49E038F-6622-4A11-95AE-01649476AF13}" srcOrd="1" destOrd="0" presId="urn:microsoft.com/office/officeart/2005/8/layout/list1"/>
    <dgm:cxn modelId="{37A835B1-074A-4488-A930-BD8B4BF8F8EA}" type="presParOf" srcId="{52AF479B-D2FE-42AC-BF95-1966694A16D1}" destId="{293C43A3-ADE1-4CEB-95D1-6409F5B90D44}" srcOrd="1" destOrd="0" presId="urn:microsoft.com/office/officeart/2005/8/layout/list1"/>
    <dgm:cxn modelId="{5658B176-82A7-40C6-B93C-CA5641EE7E4E}" type="presParOf" srcId="{52AF479B-D2FE-42AC-BF95-1966694A16D1}" destId="{604F4791-3C36-46D4-B08B-2956E27D1D66}" srcOrd="2" destOrd="0" presId="urn:microsoft.com/office/officeart/2005/8/layout/list1"/>
    <dgm:cxn modelId="{F56C80CA-B365-458C-B1FE-3883AF7A31E3}" type="presParOf" srcId="{52AF479B-D2FE-42AC-BF95-1966694A16D1}" destId="{B243A9B1-142C-4FB2-9297-25780A120E2D}" srcOrd="3" destOrd="0" presId="urn:microsoft.com/office/officeart/2005/8/layout/list1"/>
    <dgm:cxn modelId="{3C2829B6-624E-4553-BC44-12B5BE3C74B9}" type="presParOf" srcId="{52AF479B-D2FE-42AC-BF95-1966694A16D1}" destId="{76B0BAE3-80DC-4DF6-9E71-C8639EAC8C97}" srcOrd="4" destOrd="0" presId="urn:microsoft.com/office/officeart/2005/8/layout/list1"/>
    <dgm:cxn modelId="{7C2F3BE1-DC67-499C-B433-10C3E565CEF6}" type="presParOf" srcId="{76B0BAE3-80DC-4DF6-9E71-C8639EAC8C97}" destId="{8C40C38B-21DE-499E-A7E4-3BBC49435A59}" srcOrd="0" destOrd="0" presId="urn:microsoft.com/office/officeart/2005/8/layout/list1"/>
    <dgm:cxn modelId="{C30EA519-6C28-49F0-8B66-A16D664654DD}" type="presParOf" srcId="{76B0BAE3-80DC-4DF6-9E71-C8639EAC8C97}" destId="{924D5B06-B959-4850-B181-E5A9E7CCDB4E}" srcOrd="1" destOrd="0" presId="urn:microsoft.com/office/officeart/2005/8/layout/list1"/>
    <dgm:cxn modelId="{B4333EC7-CC27-47C8-B57F-F6DD43C5DB63}" type="presParOf" srcId="{52AF479B-D2FE-42AC-BF95-1966694A16D1}" destId="{9DBD4FEF-EFB9-4208-BFF5-558E59C21FA4}" srcOrd="5" destOrd="0" presId="urn:microsoft.com/office/officeart/2005/8/layout/list1"/>
    <dgm:cxn modelId="{5DB6C861-B402-42FE-BF00-4386E554A98D}" type="presParOf" srcId="{52AF479B-D2FE-42AC-BF95-1966694A16D1}" destId="{8E45C2F3-A48D-4CBF-B33E-D235E8CBE2DA}" srcOrd="6" destOrd="0" presId="urn:microsoft.com/office/officeart/2005/8/layout/list1"/>
    <dgm:cxn modelId="{44CE7407-1C05-4333-91DB-5BA2DBE894BF}" type="presParOf" srcId="{52AF479B-D2FE-42AC-BF95-1966694A16D1}" destId="{DCB53506-2504-473A-9223-A892995A9A32}" srcOrd="7" destOrd="0" presId="urn:microsoft.com/office/officeart/2005/8/layout/list1"/>
    <dgm:cxn modelId="{FD62A799-3C51-4054-83E9-D8CBCB1E3CAE}" type="presParOf" srcId="{52AF479B-D2FE-42AC-BF95-1966694A16D1}" destId="{56E988F5-D2BA-41A7-9976-E333E7185EDE}" srcOrd="8" destOrd="0" presId="urn:microsoft.com/office/officeart/2005/8/layout/list1"/>
    <dgm:cxn modelId="{0852EBE7-102A-4D4D-A3B9-EE2930F31547}" type="presParOf" srcId="{56E988F5-D2BA-41A7-9976-E333E7185EDE}" destId="{7BA959D3-579A-4A72-9AF3-F6B9622FF4C7}" srcOrd="0" destOrd="0" presId="urn:microsoft.com/office/officeart/2005/8/layout/list1"/>
    <dgm:cxn modelId="{D82D3B3F-1C07-4468-8487-F6E40256647F}" type="presParOf" srcId="{56E988F5-D2BA-41A7-9976-E333E7185EDE}" destId="{9FA7489A-0A53-48EA-BB10-BA95A9B03B9C}" srcOrd="1" destOrd="0" presId="urn:microsoft.com/office/officeart/2005/8/layout/list1"/>
    <dgm:cxn modelId="{E50A7395-7AA8-433F-9C01-EDB8F4CD270A}" type="presParOf" srcId="{52AF479B-D2FE-42AC-BF95-1966694A16D1}" destId="{97EA645F-F83F-4AA5-AF0C-B9B34EA7959B}" srcOrd="9" destOrd="0" presId="urn:microsoft.com/office/officeart/2005/8/layout/list1"/>
    <dgm:cxn modelId="{8DA3A5C0-5A30-418B-AF63-3E86B15BEF4F}" type="presParOf" srcId="{52AF479B-D2FE-42AC-BF95-1966694A16D1}" destId="{3C72653C-56C2-41F1-B85C-6CCD5220160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5321C34-5A4F-4376-9E0B-7CC1CA782C6B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0B28ADFD-FC4D-41AF-BD73-96F38DC620DE}">
      <dgm:prSet phldrT="[Testo]" custT="1"/>
      <dgm:spPr/>
      <dgm:t>
        <a:bodyPr/>
        <a:lstStyle/>
        <a:p>
          <a:r>
            <a:rPr lang="it-IT" sz="3200" b="1" dirty="0"/>
            <a:t>SUSPECTED PERSON</a:t>
          </a:r>
        </a:p>
      </dgm:t>
    </dgm:pt>
    <dgm:pt modelId="{4DC35F3E-47B7-4FE3-8459-A9AF0C6A1193}" type="parTrans" cxnId="{DF189A2F-5CD6-44CF-8B53-EC71AD013832}">
      <dgm:prSet/>
      <dgm:spPr/>
      <dgm:t>
        <a:bodyPr/>
        <a:lstStyle/>
        <a:p>
          <a:endParaRPr lang="it-IT"/>
        </a:p>
      </dgm:t>
    </dgm:pt>
    <dgm:pt modelId="{0BDDFCC7-0D8C-4A3E-AC94-04A6D9001AF2}" type="sibTrans" cxnId="{DF189A2F-5CD6-44CF-8B53-EC71AD013832}">
      <dgm:prSet/>
      <dgm:spPr/>
      <dgm:t>
        <a:bodyPr/>
        <a:lstStyle/>
        <a:p>
          <a:endParaRPr lang="it-IT"/>
        </a:p>
      </dgm:t>
    </dgm:pt>
    <dgm:pt modelId="{5D606194-547B-4587-9E69-46A4C129B75B}">
      <dgm:prSet phldrT="[Testo]" custT="1"/>
      <dgm:spPr/>
      <dgm:t>
        <a:bodyPr/>
        <a:lstStyle/>
        <a:p>
          <a:r>
            <a:rPr lang="it-IT" sz="3200" b="1" i="0" u="sng" dirty="0"/>
            <a:t>Who </a:t>
          </a:r>
          <a:r>
            <a:rPr lang="it-IT" sz="3200" b="1" i="0" u="sng" dirty="0" err="1"/>
            <a:t>is</a:t>
          </a:r>
          <a:r>
            <a:rPr lang="it-IT" sz="3200" b="1" i="0" u="sng" dirty="0"/>
            <a:t> under </a:t>
          </a:r>
          <a:r>
            <a:rPr lang="it-IT" sz="3200" b="1" i="0" u="sng" dirty="0" err="1"/>
            <a:t>investigation</a:t>
          </a:r>
          <a:endParaRPr lang="it-IT" sz="3200" b="1" i="0" u="sng" dirty="0"/>
        </a:p>
      </dgm:t>
    </dgm:pt>
    <dgm:pt modelId="{117A9799-9270-4395-AA52-C34F41E189D5}" type="parTrans" cxnId="{479566CF-83A6-4B2C-9D15-C662726CE073}">
      <dgm:prSet/>
      <dgm:spPr/>
      <dgm:t>
        <a:bodyPr/>
        <a:lstStyle/>
        <a:p>
          <a:endParaRPr lang="it-IT"/>
        </a:p>
      </dgm:t>
    </dgm:pt>
    <dgm:pt modelId="{63CBD25A-FBC3-43FF-9E9B-014A7195DE73}" type="sibTrans" cxnId="{479566CF-83A6-4B2C-9D15-C662726CE073}">
      <dgm:prSet/>
      <dgm:spPr/>
      <dgm:t>
        <a:bodyPr/>
        <a:lstStyle/>
        <a:p>
          <a:endParaRPr lang="it-IT"/>
        </a:p>
      </dgm:t>
    </dgm:pt>
    <dgm:pt modelId="{C2C15E2B-6A0E-4259-AF12-BFB9F452F40D}">
      <dgm:prSet phldrT="[Testo]" custT="1"/>
      <dgm:spPr/>
      <dgm:t>
        <a:bodyPr/>
        <a:lstStyle/>
        <a:p>
          <a:r>
            <a:rPr lang="it-IT" sz="3200" b="1" u="sng" dirty="0"/>
            <a:t>Who </a:t>
          </a:r>
          <a:r>
            <a:rPr lang="it-IT" sz="3200" b="1" u="sng" dirty="0" err="1"/>
            <a:t>is</a:t>
          </a:r>
          <a:r>
            <a:rPr lang="it-IT" sz="3200" b="1" u="sng" dirty="0"/>
            <a:t> </a:t>
          </a:r>
          <a:r>
            <a:rPr lang="it-IT" sz="3200" b="1" u="sng" dirty="0" err="1"/>
            <a:t>sent</a:t>
          </a:r>
          <a:r>
            <a:rPr lang="it-IT" sz="3200" b="1" u="sng" dirty="0"/>
            <a:t> to trial</a:t>
          </a:r>
        </a:p>
      </dgm:t>
    </dgm:pt>
    <dgm:pt modelId="{CE461AC7-DCBD-485C-9ACE-3C08F14C69A1}" type="parTrans" cxnId="{1B7B3991-9336-415D-BD87-DE7229A91E26}">
      <dgm:prSet/>
      <dgm:spPr/>
      <dgm:t>
        <a:bodyPr/>
        <a:lstStyle/>
        <a:p>
          <a:endParaRPr lang="it-IT"/>
        </a:p>
      </dgm:t>
    </dgm:pt>
    <dgm:pt modelId="{DBA1F18A-C545-468A-A1A0-E1DE5FE0478C}" type="sibTrans" cxnId="{1B7B3991-9336-415D-BD87-DE7229A91E26}">
      <dgm:prSet/>
      <dgm:spPr/>
      <dgm:t>
        <a:bodyPr/>
        <a:lstStyle/>
        <a:p>
          <a:endParaRPr lang="it-IT"/>
        </a:p>
      </dgm:t>
    </dgm:pt>
    <dgm:pt modelId="{2BA12FA2-796D-46F8-8044-DE6062346D05}">
      <dgm:prSet phldrT="[Testo]" custT="1"/>
      <dgm:spPr/>
      <dgm:t>
        <a:bodyPr/>
        <a:lstStyle/>
        <a:p>
          <a:r>
            <a:rPr lang="it-IT" sz="3200" b="1" dirty="0"/>
            <a:t>ACCUSED PERSON</a:t>
          </a:r>
        </a:p>
      </dgm:t>
    </dgm:pt>
    <dgm:pt modelId="{30F15DF4-5530-42DF-AAFD-4DED4A13F153}" type="sibTrans" cxnId="{965F3884-5ABC-43C3-B853-28F1346889C3}">
      <dgm:prSet/>
      <dgm:spPr/>
      <dgm:t>
        <a:bodyPr/>
        <a:lstStyle/>
        <a:p>
          <a:endParaRPr lang="it-IT"/>
        </a:p>
      </dgm:t>
    </dgm:pt>
    <dgm:pt modelId="{F9FCA77D-485C-401F-9923-AD1A58804574}" type="parTrans" cxnId="{965F3884-5ABC-43C3-B853-28F1346889C3}">
      <dgm:prSet/>
      <dgm:spPr/>
      <dgm:t>
        <a:bodyPr/>
        <a:lstStyle/>
        <a:p>
          <a:endParaRPr lang="it-IT"/>
        </a:p>
      </dgm:t>
    </dgm:pt>
    <dgm:pt modelId="{996EA069-994B-4DFD-A692-0957358390DE}" type="pres">
      <dgm:prSet presAssocID="{65321C34-5A4F-4376-9E0B-7CC1CA782C6B}" presName="Name0" presStyleCnt="0">
        <dgm:presLayoutVars>
          <dgm:chMax val="5"/>
          <dgm:chPref val="5"/>
          <dgm:dir/>
          <dgm:animLvl val="lvl"/>
        </dgm:presLayoutVars>
      </dgm:prSet>
      <dgm:spPr/>
    </dgm:pt>
    <dgm:pt modelId="{8E7D36E4-CAEE-487A-8398-BD828BEE0EF9}" type="pres">
      <dgm:prSet presAssocID="{0B28ADFD-FC4D-41AF-BD73-96F38DC620DE}" presName="parentText1" presStyleLbl="node1" presStyleIdx="0" presStyleCnt="2">
        <dgm:presLayoutVars>
          <dgm:chMax/>
          <dgm:chPref val="3"/>
          <dgm:bulletEnabled val="1"/>
        </dgm:presLayoutVars>
      </dgm:prSet>
      <dgm:spPr/>
    </dgm:pt>
    <dgm:pt modelId="{866153DD-A523-404A-896C-1704A2F8C03A}" type="pres">
      <dgm:prSet presAssocID="{0B28ADFD-FC4D-41AF-BD73-96F38DC620DE}" presName="childText1" presStyleLbl="solidAlignAcc1" presStyleIdx="0" presStyleCnt="2">
        <dgm:presLayoutVars>
          <dgm:chMax val="0"/>
          <dgm:chPref val="0"/>
          <dgm:bulletEnabled val="1"/>
        </dgm:presLayoutVars>
      </dgm:prSet>
      <dgm:spPr/>
    </dgm:pt>
    <dgm:pt modelId="{D64CC1AF-5CF4-4548-AA43-0D4ECC97DDD2}" type="pres">
      <dgm:prSet presAssocID="{2BA12FA2-796D-46F8-8044-DE6062346D05}" presName="parentText2" presStyleLbl="node1" presStyleIdx="1" presStyleCnt="2">
        <dgm:presLayoutVars>
          <dgm:chMax/>
          <dgm:chPref val="3"/>
          <dgm:bulletEnabled val="1"/>
        </dgm:presLayoutVars>
      </dgm:prSet>
      <dgm:spPr/>
    </dgm:pt>
    <dgm:pt modelId="{AF272A41-2C7E-435D-B215-3443EB43DE75}" type="pres">
      <dgm:prSet presAssocID="{2BA12FA2-796D-46F8-8044-DE6062346D05}" presName="childText2" presStyleLbl="solidAlignAcc1" presStyleIdx="1" presStyleCnt="2">
        <dgm:presLayoutVars>
          <dgm:chMax val="0"/>
          <dgm:chPref val="0"/>
          <dgm:bulletEnabled val="1"/>
        </dgm:presLayoutVars>
      </dgm:prSet>
      <dgm:spPr/>
    </dgm:pt>
  </dgm:ptLst>
  <dgm:cxnLst>
    <dgm:cxn modelId="{DF189A2F-5CD6-44CF-8B53-EC71AD013832}" srcId="{65321C34-5A4F-4376-9E0B-7CC1CA782C6B}" destId="{0B28ADFD-FC4D-41AF-BD73-96F38DC620DE}" srcOrd="0" destOrd="0" parTransId="{4DC35F3E-47B7-4FE3-8459-A9AF0C6A1193}" sibTransId="{0BDDFCC7-0D8C-4A3E-AC94-04A6D9001AF2}"/>
    <dgm:cxn modelId="{742DDF37-2DF3-496D-9A30-CA8960C38358}" type="presOf" srcId="{65321C34-5A4F-4376-9E0B-7CC1CA782C6B}" destId="{996EA069-994B-4DFD-A692-0957358390DE}" srcOrd="0" destOrd="0" presId="urn:microsoft.com/office/officeart/2009/3/layout/IncreasingArrowsProcess"/>
    <dgm:cxn modelId="{7026513B-9227-44D9-9F3F-05AEC2D02E1B}" type="presOf" srcId="{0B28ADFD-FC4D-41AF-BD73-96F38DC620DE}" destId="{8E7D36E4-CAEE-487A-8398-BD828BEE0EF9}" srcOrd="0" destOrd="0" presId="urn:microsoft.com/office/officeart/2009/3/layout/IncreasingArrowsProcess"/>
    <dgm:cxn modelId="{965F3884-5ABC-43C3-B853-28F1346889C3}" srcId="{65321C34-5A4F-4376-9E0B-7CC1CA782C6B}" destId="{2BA12FA2-796D-46F8-8044-DE6062346D05}" srcOrd="1" destOrd="0" parTransId="{F9FCA77D-485C-401F-9923-AD1A58804574}" sibTransId="{30F15DF4-5530-42DF-AAFD-4DED4A13F153}"/>
    <dgm:cxn modelId="{1B7B3991-9336-415D-BD87-DE7229A91E26}" srcId="{2BA12FA2-796D-46F8-8044-DE6062346D05}" destId="{C2C15E2B-6A0E-4259-AF12-BFB9F452F40D}" srcOrd="0" destOrd="0" parTransId="{CE461AC7-DCBD-485C-9ACE-3C08F14C69A1}" sibTransId="{DBA1F18A-C545-468A-A1A0-E1DE5FE0478C}"/>
    <dgm:cxn modelId="{66A4CBC7-A75E-45F5-A315-41CF9714C4AC}" type="presOf" srcId="{2BA12FA2-796D-46F8-8044-DE6062346D05}" destId="{D64CC1AF-5CF4-4548-AA43-0D4ECC97DDD2}" srcOrd="0" destOrd="0" presId="urn:microsoft.com/office/officeart/2009/3/layout/IncreasingArrowsProcess"/>
    <dgm:cxn modelId="{479566CF-83A6-4B2C-9D15-C662726CE073}" srcId="{0B28ADFD-FC4D-41AF-BD73-96F38DC620DE}" destId="{5D606194-547B-4587-9E69-46A4C129B75B}" srcOrd="0" destOrd="0" parTransId="{117A9799-9270-4395-AA52-C34F41E189D5}" sibTransId="{63CBD25A-FBC3-43FF-9E9B-014A7195DE73}"/>
    <dgm:cxn modelId="{3D7F8DDF-2185-407A-A46D-67D1EDBBC633}" type="presOf" srcId="{C2C15E2B-6A0E-4259-AF12-BFB9F452F40D}" destId="{AF272A41-2C7E-435D-B215-3443EB43DE75}" srcOrd="0" destOrd="0" presId="urn:microsoft.com/office/officeart/2009/3/layout/IncreasingArrowsProcess"/>
    <dgm:cxn modelId="{78ECA8E3-54FE-42E8-A227-492DCEE04FAB}" type="presOf" srcId="{5D606194-547B-4587-9E69-46A4C129B75B}" destId="{866153DD-A523-404A-896C-1704A2F8C03A}" srcOrd="0" destOrd="0" presId="urn:microsoft.com/office/officeart/2009/3/layout/IncreasingArrowsProcess"/>
    <dgm:cxn modelId="{61F7183F-B739-4455-AEF9-7BAE6502A53D}" type="presParOf" srcId="{996EA069-994B-4DFD-A692-0957358390DE}" destId="{8E7D36E4-CAEE-487A-8398-BD828BEE0EF9}" srcOrd="0" destOrd="0" presId="urn:microsoft.com/office/officeart/2009/3/layout/IncreasingArrowsProcess"/>
    <dgm:cxn modelId="{A5CD89EF-B35A-4FB7-9408-C51DAB7E9893}" type="presParOf" srcId="{996EA069-994B-4DFD-A692-0957358390DE}" destId="{866153DD-A523-404A-896C-1704A2F8C03A}" srcOrd="1" destOrd="0" presId="urn:microsoft.com/office/officeart/2009/3/layout/IncreasingArrowsProcess"/>
    <dgm:cxn modelId="{3C0A5904-5F6F-4C84-A50E-7E14B54B1A62}" type="presParOf" srcId="{996EA069-994B-4DFD-A692-0957358390DE}" destId="{D64CC1AF-5CF4-4548-AA43-0D4ECC97DDD2}" srcOrd="2" destOrd="0" presId="urn:microsoft.com/office/officeart/2009/3/layout/IncreasingArrowsProcess"/>
    <dgm:cxn modelId="{DA9F4C1F-4515-4D81-9B66-C66AE638F8A3}" type="presParOf" srcId="{996EA069-994B-4DFD-A692-0957358390DE}" destId="{AF272A41-2C7E-435D-B215-3443EB43DE75}" srcOrd="3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5321C34-5A4F-4376-9E0B-7CC1CA782C6B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0B28ADFD-FC4D-41AF-BD73-96F38DC620DE}">
      <dgm:prSet phldrT="[Testo]" custT="1"/>
      <dgm:spPr/>
      <dgm:t>
        <a:bodyPr/>
        <a:lstStyle/>
        <a:p>
          <a:r>
            <a:rPr lang="en-GB" sz="2400" b="1" u="sng" dirty="0"/>
            <a:t>The rights and safeguards of the accused person</a:t>
          </a:r>
          <a:endParaRPr lang="it-IT" sz="2400" b="1" u="sng" dirty="0"/>
        </a:p>
      </dgm:t>
    </dgm:pt>
    <dgm:pt modelId="{4DC35F3E-47B7-4FE3-8459-A9AF0C6A1193}" type="parTrans" cxnId="{DF189A2F-5CD6-44CF-8B53-EC71AD013832}">
      <dgm:prSet/>
      <dgm:spPr/>
      <dgm:t>
        <a:bodyPr/>
        <a:lstStyle/>
        <a:p>
          <a:endParaRPr lang="it-IT"/>
        </a:p>
      </dgm:t>
    </dgm:pt>
    <dgm:pt modelId="{0BDDFCC7-0D8C-4A3E-AC94-04A6D9001AF2}" type="sibTrans" cxnId="{DF189A2F-5CD6-44CF-8B53-EC71AD013832}">
      <dgm:prSet/>
      <dgm:spPr/>
      <dgm:t>
        <a:bodyPr/>
        <a:lstStyle/>
        <a:p>
          <a:endParaRPr lang="it-IT"/>
        </a:p>
      </dgm:t>
    </dgm:pt>
    <dgm:pt modelId="{C2C15E2B-6A0E-4259-AF12-BFB9F452F40D}">
      <dgm:prSet phldrT="[Testo]" custT="1"/>
      <dgm:spPr/>
      <dgm:t>
        <a:bodyPr/>
        <a:lstStyle/>
        <a:p>
          <a:r>
            <a:rPr lang="it-IT" sz="2400" b="1" u="sng" dirty="0"/>
            <a:t>The </a:t>
          </a:r>
          <a:r>
            <a:rPr lang="it-IT" sz="2400" b="1" u="sng" dirty="0" err="1"/>
            <a:t>suspected</a:t>
          </a:r>
          <a:r>
            <a:rPr lang="it-IT" sz="2400" b="1" u="sng" dirty="0"/>
            <a:t> </a:t>
          </a:r>
          <a:r>
            <a:rPr lang="it-IT" sz="2400" b="1" u="sng" dirty="0" err="1"/>
            <a:t>person</a:t>
          </a:r>
          <a:endParaRPr lang="it-IT" sz="2400" b="1" u="sng" dirty="0"/>
        </a:p>
      </dgm:t>
    </dgm:pt>
    <dgm:pt modelId="{CE461AC7-DCBD-485C-9ACE-3C08F14C69A1}" type="parTrans" cxnId="{1B7B3991-9336-415D-BD87-DE7229A91E26}">
      <dgm:prSet/>
      <dgm:spPr/>
      <dgm:t>
        <a:bodyPr/>
        <a:lstStyle/>
        <a:p>
          <a:endParaRPr lang="it-IT"/>
        </a:p>
      </dgm:t>
    </dgm:pt>
    <dgm:pt modelId="{DBA1F18A-C545-468A-A1A0-E1DE5FE0478C}" type="sibTrans" cxnId="{1B7B3991-9336-415D-BD87-DE7229A91E26}">
      <dgm:prSet/>
      <dgm:spPr/>
      <dgm:t>
        <a:bodyPr/>
        <a:lstStyle/>
        <a:p>
          <a:endParaRPr lang="it-IT"/>
        </a:p>
      </dgm:t>
    </dgm:pt>
    <dgm:pt modelId="{2BA12FA2-796D-46F8-8044-DE6062346D05}">
      <dgm:prSet phldrT="[Testo]" custT="1"/>
      <dgm:spPr/>
      <dgm:t>
        <a:bodyPr/>
        <a:lstStyle/>
        <a:p>
          <a:r>
            <a:rPr lang="it-IT" sz="2400" b="1" u="none" dirty="0" err="1"/>
            <a:t>apply</a:t>
          </a:r>
          <a:r>
            <a:rPr lang="it-IT" sz="2400" b="1" u="none" dirty="0"/>
            <a:t> to</a:t>
          </a:r>
        </a:p>
      </dgm:t>
    </dgm:pt>
    <dgm:pt modelId="{30F15DF4-5530-42DF-AAFD-4DED4A13F153}" type="sibTrans" cxnId="{965F3884-5ABC-43C3-B853-28F1346889C3}">
      <dgm:prSet/>
      <dgm:spPr/>
      <dgm:t>
        <a:bodyPr/>
        <a:lstStyle/>
        <a:p>
          <a:endParaRPr lang="it-IT"/>
        </a:p>
      </dgm:t>
    </dgm:pt>
    <dgm:pt modelId="{F9FCA77D-485C-401F-9923-AD1A58804574}" type="parTrans" cxnId="{965F3884-5ABC-43C3-B853-28F1346889C3}">
      <dgm:prSet/>
      <dgm:spPr/>
      <dgm:t>
        <a:bodyPr/>
        <a:lstStyle/>
        <a:p>
          <a:endParaRPr lang="it-IT"/>
        </a:p>
      </dgm:t>
    </dgm:pt>
    <dgm:pt modelId="{28B2DA37-BD0B-4003-93E1-3165D6D1D930}" type="pres">
      <dgm:prSet presAssocID="{65321C34-5A4F-4376-9E0B-7CC1CA782C6B}" presName="Name0" presStyleCnt="0">
        <dgm:presLayoutVars>
          <dgm:dir/>
          <dgm:animLvl val="lvl"/>
          <dgm:resizeHandles val="exact"/>
        </dgm:presLayoutVars>
      </dgm:prSet>
      <dgm:spPr/>
    </dgm:pt>
    <dgm:pt modelId="{C885001B-804A-47A4-8769-0C5680E4E516}" type="pres">
      <dgm:prSet presAssocID="{65321C34-5A4F-4376-9E0B-7CC1CA782C6B}" presName="dummy" presStyleCnt="0"/>
      <dgm:spPr/>
    </dgm:pt>
    <dgm:pt modelId="{ED352AF3-41FE-406B-B1EB-E6BB416F04DD}" type="pres">
      <dgm:prSet presAssocID="{65321C34-5A4F-4376-9E0B-7CC1CA782C6B}" presName="linH" presStyleCnt="0"/>
      <dgm:spPr/>
    </dgm:pt>
    <dgm:pt modelId="{EE3D1C47-EBEE-44BD-A2E5-FC1CFCE0B7D8}" type="pres">
      <dgm:prSet presAssocID="{65321C34-5A4F-4376-9E0B-7CC1CA782C6B}" presName="padding1" presStyleCnt="0"/>
      <dgm:spPr/>
    </dgm:pt>
    <dgm:pt modelId="{4CB3F9CB-2763-4EDC-982F-B85641D5ECDA}" type="pres">
      <dgm:prSet presAssocID="{0B28ADFD-FC4D-41AF-BD73-96F38DC620DE}" presName="linV" presStyleCnt="0"/>
      <dgm:spPr/>
    </dgm:pt>
    <dgm:pt modelId="{B651107B-84A6-4B0A-AFBF-0FE4E3D2CF45}" type="pres">
      <dgm:prSet presAssocID="{0B28ADFD-FC4D-41AF-BD73-96F38DC620DE}" presName="spVertical1" presStyleCnt="0"/>
      <dgm:spPr/>
    </dgm:pt>
    <dgm:pt modelId="{C1E53AEF-B1CD-46CB-944E-0CF3DC328A93}" type="pres">
      <dgm:prSet presAssocID="{0B28ADFD-FC4D-41AF-BD73-96F38DC620DE}" presName="parTx" presStyleLbl="revTx" presStyleIdx="0" presStyleCnt="3" custScaleX="148809">
        <dgm:presLayoutVars>
          <dgm:chMax val="0"/>
          <dgm:chPref val="0"/>
          <dgm:bulletEnabled val="1"/>
        </dgm:presLayoutVars>
      </dgm:prSet>
      <dgm:spPr/>
    </dgm:pt>
    <dgm:pt modelId="{5C9DB84D-93B8-4B52-AF72-6718BE7C5408}" type="pres">
      <dgm:prSet presAssocID="{0B28ADFD-FC4D-41AF-BD73-96F38DC620DE}" presName="spVertical2" presStyleCnt="0"/>
      <dgm:spPr/>
    </dgm:pt>
    <dgm:pt modelId="{07F545D8-F47E-4A8B-9EE1-6C27A902F133}" type="pres">
      <dgm:prSet presAssocID="{0B28ADFD-FC4D-41AF-BD73-96F38DC620DE}" presName="spVertical3" presStyleCnt="0"/>
      <dgm:spPr/>
    </dgm:pt>
    <dgm:pt modelId="{A0A30119-86AB-4491-A577-381EDDA71048}" type="pres">
      <dgm:prSet presAssocID="{0BDDFCC7-0D8C-4A3E-AC94-04A6D9001AF2}" presName="space" presStyleCnt="0"/>
      <dgm:spPr/>
    </dgm:pt>
    <dgm:pt modelId="{6E023FFB-71E5-4EEB-BF8E-648CF8EE2DDA}" type="pres">
      <dgm:prSet presAssocID="{2BA12FA2-796D-46F8-8044-DE6062346D05}" presName="linV" presStyleCnt="0"/>
      <dgm:spPr/>
    </dgm:pt>
    <dgm:pt modelId="{7E84E09A-8B3C-4265-87F0-03797245D776}" type="pres">
      <dgm:prSet presAssocID="{2BA12FA2-796D-46F8-8044-DE6062346D05}" presName="spVertical1" presStyleCnt="0"/>
      <dgm:spPr/>
    </dgm:pt>
    <dgm:pt modelId="{42B19851-960B-4205-B01E-636AABBCF57A}" type="pres">
      <dgm:prSet presAssocID="{2BA12FA2-796D-46F8-8044-DE6062346D05}" presName="parTx" presStyleLbl="revTx" presStyleIdx="1" presStyleCnt="3" custScaleX="97085">
        <dgm:presLayoutVars>
          <dgm:chMax val="0"/>
          <dgm:chPref val="0"/>
          <dgm:bulletEnabled val="1"/>
        </dgm:presLayoutVars>
      </dgm:prSet>
      <dgm:spPr/>
    </dgm:pt>
    <dgm:pt modelId="{D750C255-A1D3-4901-BB44-76BAC02990FF}" type="pres">
      <dgm:prSet presAssocID="{2BA12FA2-796D-46F8-8044-DE6062346D05}" presName="spVertical2" presStyleCnt="0"/>
      <dgm:spPr/>
    </dgm:pt>
    <dgm:pt modelId="{368E4FDD-AE2B-426D-A87A-633771EA332F}" type="pres">
      <dgm:prSet presAssocID="{2BA12FA2-796D-46F8-8044-DE6062346D05}" presName="spVertical3" presStyleCnt="0"/>
      <dgm:spPr/>
    </dgm:pt>
    <dgm:pt modelId="{069D13BF-4E1A-4F92-B775-AD5D60729877}" type="pres">
      <dgm:prSet presAssocID="{30F15DF4-5530-42DF-AAFD-4DED4A13F153}" presName="space" presStyleCnt="0"/>
      <dgm:spPr/>
    </dgm:pt>
    <dgm:pt modelId="{89A8E46F-1A0A-40F9-8A74-074AF16C4CBF}" type="pres">
      <dgm:prSet presAssocID="{C2C15E2B-6A0E-4259-AF12-BFB9F452F40D}" presName="linV" presStyleCnt="0"/>
      <dgm:spPr/>
    </dgm:pt>
    <dgm:pt modelId="{BC4796B3-6CD7-40EF-A915-9B3C077D5473}" type="pres">
      <dgm:prSet presAssocID="{C2C15E2B-6A0E-4259-AF12-BFB9F452F40D}" presName="spVertical1" presStyleCnt="0"/>
      <dgm:spPr/>
    </dgm:pt>
    <dgm:pt modelId="{9BDCDE3E-6BB4-4CC1-BB36-060750EAE612}" type="pres">
      <dgm:prSet presAssocID="{C2C15E2B-6A0E-4259-AF12-BFB9F452F40D}" presName="parTx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E0D7501D-5CD4-4475-BDF9-32492C484549}" type="pres">
      <dgm:prSet presAssocID="{C2C15E2B-6A0E-4259-AF12-BFB9F452F40D}" presName="spVertical2" presStyleCnt="0"/>
      <dgm:spPr/>
    </dgm:pt>
    <dgm:pt modelId="{5347A9ED-4181-459C-8817-F88DEA8347BF}" type="pres">
      <dgm:prSet presAssocID="{C2C15E2B-6A0E-4259-AF12-BFB9F452F40D}" presName="spVertical3" presStyleCnt="0"/>
      <dgm:spPr/>
    </dgm:pt>
    <dgm:pt modelId="{A59B964A-BE89-4825-A34F-FA3D1C6CD80E}" type="pres">
      <dgm:prSet presAssocID="{65321C34-5A4F-4376-9E0B-7CC1CA782C6B}" presName="padding2" presStyleCnt="0"/>
      <dgm:spPr/>
    </dgm:pt>
    <dgm:pt modelId="{3A52653E-9880-4BF7-9C81-3F8BA4F70449}" type="pres">
      <dgm:prSet presAssocID="{65321C34-5A4F-4376-9E0B-7CC1CA782C6B}" presName="negArrow" presStyleCnt="0"/>
      <dgm:spPr/>
    </dgm:pt>
    <dgm:pt modelId="{6E6F0FB2-283C-4875-8077-AC0D4DBCDF03}" type="pres">
      <dgm:prSet presAssocID="{65321C34-5A4F-4376-9E0B-7CC1CA782C6B}" presName="backgroundArrow" presStyleLbl="node1" presStyleIdx="0" presStyleCnt="1"/>
      <dgm:spPr/>
    </dgm:pt>
  </dgm:ptLst>
  <dgm:cxnLst>
    <dgm:cxn modelId="{E29E922B-8DFD-4066-AFA1-3695151B6226}" type="presOf" srcId="{C2C15E2B-6A0E-4259-AF12-BFB9F452F40D}" destId="{9BDCDE3E-6BB4-4CC1-BB36-060750EAE612}" srcOrd="0" destOrd="0" presId="urn:microsoft.com/office/officeart/2005/8/layout/hProcess3"/>
    <dgm:cxn modelId="{DF189A2F-5CD6-44CF-8B53-EC71AD013832}" srcId="{65321C34-5A4F-4376-9E0B-7CC1CA782C6B}" destId="{0B28ADFD-FC4D-41AF-BD73-96F38DC620DE}" srcOrd="0" destOrd="0" parTransId="{4DC35F3E-47B7-4FE3-8459-A9AF0C6A1193}" sibTransId="{0BDDFCC7-0D8C-4A3E-AC94-04A6D9001AF2}"/>
    <dgm:cxn modelId="{965F3884-5ABC-43C3-B853-28F1346889C3}" srcId="{65321C34-5A4F-4376-9E0B-7CC1CA782C6B}" destId="{2BA12FA2-796D-46F8-8044-DE6062346D05}" srcOrd="1" destOrd="0" parTransId="{F9FCA77D-485C-401F-9923-AD1A58804574}" sibTransId="{30F15DF4-5530-42DF-AAFD-4DED4A13F153}"/>
    <dgm:cxn modelId="{1B7B3991-9336-415D-BD87-DE7229A91E26}" srcId="{65321C34-5A4F-4376-9E0B-7CC1CA782C6B}" destId="{C2C15E2B-6A0E-4259-AF12-BFB9F452F40D}" srcOrd="2" destOrd="0" parTransId="{CE461AC7-DCBD-485C-9ACE-3C08F14C69A1}" sibTransId="{DBA1F18A-C545-468A-A1A0-E1DE5FE0478C}"/>
    <dgm:cxn modelId="{858B8F9B-08A6-44C3-B106-35B6B3A82975}" type="presOf" srcId="{2BA12FA2-796D-46F8-8044-DE6062346D05}" destId="{42B19851-960B-4205-B01E-636AABBCF57A}" srcOrd="0" destOrd="0" presId="urn:microsoft.com/office/officeart/2005/8/layout/hProcess3"/>
    <dgm:cxn modelId="{4C303CD6-ECF8-4FBC-AF11-851BD8A35388}" type="presOf" srcId="{0B28ADFD-FC4D-41AF-BD73-96F38DC620DE}" destId="{C1E53AEF-B1CD-46CB-944E-0CF3DC328A93}" srcOrd="0" destOrd="0" presId="urn:microsoft.com/office/officeart/2005/8/layout/hProcess3"/>
    <dgm:cxn modelId="{70D516D7-DAFD-4A8A-BEEA-69EB7C22D931}" type="presOf" srcId="{65321C34-5A4F-4376-9E0B-7CC1CA782C6B}" destId="{28B2DA37-BD0B-4003-93E1-3165D6D1D930}" srcOrd="0" destOrd="0" presId="urn:microsoft.com/office/officeart/2005/8/layout/hProcess3"/>
    <dgm:cxn modelId="{9923454F-9CEA-49BE-B529-6B0ECAB11780}" type="presParOf" srcId="{28B2DA37-BD0B-4003-93E1-3165D6D1D930}" destId="{C885001B-804A-47A4-8769-0C5680E4E516}" srcOrd="0" destOrd="0" presId="urn:microsoft.com/office/officeart/2005/8/layout/hProcess3"/>
    <dgm:cxn modelId="{A4A80B25-9BCE-4C97-BD16-A66994490E3E}" type="presParOf" srcId="{28B2DA37-BD0B-4003-93E1-3165D6D1D930}" destId="{ED352AF3-41FE-406B-B1EB-E6BB416F04DD}" srcOrd="1" destOrd="0" presId="urn:microsoft.com/office/officeart/2005/8/layout/hProcess3"/>
    <dgm:cxn modelId="{93C359D0-555A-4C7D-9509-639BB367F1A5}" type="presParOf" srcId="{ED352AF3-41FE-406B-B1EB-E6BB416F04DD}" destId="{EE3D1C47-EBEE-44BD-A2E5-FC1CFCE0B7D8}" srcOrd="0" destOrd="0" presId="urn:microsoft.com/office/officeart/2005/8/layout/hProcess3"/>
    <dgm:cxn modelId="{B2D70515-5396-4FA1-95FB-41BF212CC43D}" type="presParOf" srcId="{ED352AF3-41FE-406B-B1EB-E6BB416F04DD}" destId="{4CB3F9CB-2763-4EDC-982F-B85641D5ECDA}" srcOrd="1" destOrd="0" presId="urn:microsoft.com/office/officeart/2005/8/layout/hProcess3"/>
    <dgm:cxn modelId="{9267D287-3DC8-4D37-A893-75B878E7CEE9}" type="presParOf" srcId="{4CB3F9CB-2763-4EDC-982F-B85641D5ECDA}" destId="{B651107B-84A6-4B0A-AFBF-0FE4E3D2CF45}" srcOrd="0" destOrd="0" presId="urn:microsoft.com/office/officeart/2005/8/layout/hProcess3"/>
    <dgm:cxn modelId="{C9136F77-497B-48AF-B217-149EEC3024A3}" type="presParOf" srcId="{4CB3F9CB-2763-4EDC-982F-B85641D5ECDA}" destId="{C1E53AEF-B1CD-46CB-944E-0CF3DC328A93}" srcOrd="1" destOrd="0" presId="urn:microsoft.com/office/officeart/2005/8/layout/hProcess3"/>
    <dgm:cxn modelId="{44239A43-8E47-4C17-8597-FD9E5B41089E}" type="presParOf" srcId="{4CB3F9CB-2763-4EDC-982F-B85641D5ECDA}" destId="{5C9DB84D-93B8-4B52-AF72-6718BE7C5408}" srcOrd="2" destOrd="0" presId="urn:microsoft.com/office/officeart/2005/8/layout/hProcess3"/>
    <dgm:cxn modelId="{6CB5EA10-5691-4BF3-A457-1509DA21F0A1}" type="presParOf" srcId="{4CB3F9CB-2763-4EDC-982F-B85641D5ECDA}" destId="{07F545D8-F47E-4A8B-9EE1-6C27A902F133}" srcOrd="3" destOrd="0" presId="urn:microsoft.com/office/officeart/2005/8/layout/hProcess3"/>
    <dgm:cxn modelId="{2DF80799-17B4-4AAE-8278-462EA846FD3D}" type="presParOf" srcId="{ED352AF3-41FE-406B-B1EB-E6BB416F04DD}" destId="{A0A30119-86AB-4491-A577-381EDDA71048}" srcOrd="2" destOrd="0" presId="urn:microsoft.com/office/officeart/2005/8/layout/hProcess3"/>
    <dgm:cxn modelId="{2F3189D4-16B4-4E54-926E-680C43D5383C}" type="presParOf" srcId="{ED352AF3-41FE-406B-B1EB-E6BB416F04DD}" destId="{6E023FFB-71E5-4EEB-BF8E-648CF8EE2DDA}" srcOrd="3" destOrd="0" presId="urn:microsoft.com/office/officeart/2005/8/layout/hProcess3"/>
    <dgm:cxn modelId="{56CD8D7A-C506-4598-8238-5F7EA5FC2A1F}" type="presParOf" srcId="{6E023FFB-71E5-4EEB-BF8E-648CF8EE2DDA}" destId="{7E84E09A-8B3C-4265-87F0-03797245D776}" srcOrd="0" destOrd="0" presId="urn:microsoft.com/office/officeart/2005/8/layout/hProcess3"/>
    <dgm:cxn modelId="{13D1B742-E80D-4DC0-9D71-B82FDE48FBA6}" type="presParOf" srcId="{6E023FFB-71E5-4EEB-BF8E-648CF8EE2DDA}" destId="{42B19851-960B-4205-B01E-636AABBCF57A}" srcOrd="1" destOrd="0" presId="urn:microsoft.com/office/officeart/2005/8/layout/hProcess3"/>
    <dgm:cxn modelId="{558D36B5-F56B-45E4-A669-5529A3C0E2B6}" type="presParOf" srcId="{6E023FFB-71E5-4EEB-BF8E-648CF8EE2DDA}" destId="{D750C255-A1D3-4901-BB44-76BAC02990FF}" srcOrd="2" destOrd="0" presId="urn:microsoft.com/office/officeart/2005/8/layout/hProcess3"/>
    <dgm:cxn modelId="{CCB58BC8-E836-4DB5-B7FE-B491920CDC83}" type="presParOf" srcId="{6E023FFB-71E5-4EEB-BF8E-648CF8EE2DDA}" destId="{368E4FDD-AE2B-426D-A87A-633771EA332F}" srcOrd="3" destOrd="0" presId="urn:microsoft.com/office/officeart/2005/8/layout/hProcess3"/>
    <dgm:cxn modelId="{B5A5B18A-F3F2-4BFD-B701-7E9C449B418E}" type="presParOf" srcId="{ED352AF3-41FE-406B-B1EB-E6BB416F04DD}" destId="{069D13BF-4E1A-4F92-B775-AD5D60729877}" srcOrd="4" destOrd="0" presId="urn:microsoft.com/office/officeart/2005/8/layout/hProcess3"/>
    <dgm:cxn modelId="{D2816E28-0190-457B-B1C8-DC3C2005DCFE}" type="presParOf" srcId="{ED352AF3-41FE-406B-B1EB-E6BB416F04DD}" destId="{89A8E46F-1A0A-40F9-8A74-074AF16C4CBF}" srcOrd="5" destOrd="0" presId="urn:microsoft.com/office/officeart/2005/8/layout/hProcess3"/>
    <dgm:cxn modelId="{7892436D-019B-49C0-9102-DCA8FDB3D8E0}" type="presParOf" srcId="{89A8E46F-1A0A-40F9-8A74-074AF16C4CBF}" destId="{BC4796B3-6CD7-40EF-A915-9B3C077D5473}" srcOrd="0" destOrd="0" presId="urn:microsoft.com/office/officeart/2005/8/layout/hProcess3"/>
    <dgm:cxn modelId="{FAA0C8B8-CC3A-483C-8F95-C4AFA9D91C4D}" type="presParOf" srcId="{89A8E46F-1A0A-40F9-8A74-074AF16C4CBF}" destId="{9BDCDE3E-6BB4-4CC1-BB36-060750EAE612}" srcOrd="1" destOrd="0" presId="urn:microsoft.com/office/officeart/2005/8/layout/hProcess3"/>
    <dgm:cxn modelId="{1AD4055A-A2E6-4FAE-98BB-565E4E138618}" type="presParOf" srcId="{89A8E46F-1A0A-40F9-8A74-074AF16C4CBF}" destId="{E0D7501D-5CD4-4475-BDF9-32492C484549}" srcOrd="2" destOrd="0" presId="urn:microsoft.com/office/officeart/2005/8/layout/hProcess3"/>
    <dgm:cxn modelId="{310F7025-3538-4EA1-8B1D-A1C2104D0E8A}" type="presParOf" srcId="{89A8E46F-1A0A-40F9-8A74-074AF16C4CBF}" destId="{5347A9ED-4181-459C-8817-F88DEA8347BF}" srcOrd="3" destOrd="0" presId="urn:microsoft.com/office/officeart/2005/8/layout/hProcess3"/>
    <dgm:cxn modelId="{0830C971-8D7F-4815-9B90-DACDB95E7FB0}" type="presParOf" srcId="{ED352AF3-41FE-406B-B1EB-E6BB416F04DD}" destId="{A59B964A-BE89-4825-A34F-FA3D1C6CD80E}" srcOrd="6" destOrd="0" presId="urn:microsoft.com/office/officeart/2005/8/layout/hProcess3"/>
    <dgm:cxn modelId="{08A4673A-A934-4A72-934E-563A0CA2F75B}" type="presParOf" srcId="{ED352AF3-41FE-406B-B1EB-E6BB416F04DD}" destId="{3A52653E-9880-4BF7-9C81-3F8BA4F70449}" srcOrd="7" destOrd="0" presId="urn:microsoft.com/office/officeart/2005/8/layout/hProcess3"/>
    <dgm:cxn modelId="{46943CA2-B116-4349-A80A-32F854D931E7}" type="presParOf" srcId="{ED352AF3-41FE-406B-B1EB-E6BB416F04DD}" destId="{6E6F0FB2-283C-4875-8077-AC0D4DBCDF03}" srcOrd="8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252DA16-3F70-4675-88FE-6ECD14782B8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E7AC35C1-088B-44AC-8902-603FE8862D6F}">
      <dgm:prSet phldrT="[Testo]" custT="1"/>
      <dgm:spPr/>
      <dgm:t>
        <a:bodyPr/>
        <a:lstStyle/>
        <a:p>
          <a:r>
            <a:rPr lang="it-IT" sz="2800" b="1" dirty="0" err="1"/>
            <a:t>Right</a:t>
          </a:r>
          <a:r>
            <a:rPr lang="it-IT" sz="2800" b="1" dirty="0"/>
            <a:t> of </a:t>
          </a:r>
          <a:r>
            <a:rPr lang="it-IT" sz="2800" b="1" dirty="0" err="1"/>
            <a:t>defence</a:t>
          </a:r>
          <a:endParaRPr lang="it-IT" sz="2800" b="1" dirty="0"/>
        </a:p>
      </dgm:t>
    </dgm:pt>
    <dgm:pt modelId="{658EC0DC-4D18-4170-873A-6272050C47D3}" type="parTrans" cxnId="{6E1C5487-ABA0-4412-9BAA-BD0A6044E51A}">
      <dgm:prSet/>
      <dgm:spPr/>
      <dgm:t>
        <a:bodyPr/>
        <a:lstStyle/>
        <a:p>
          <a:endParaRPr lang="it-IT"/>
        </a:p>
      </dgm:t>
    </dgm:pt>
    <dgm:pt modelId="{0872840A-C615-44D8-99A5-0FF479CE562B}" type="sibTrans" cxnId="{6E1C5487-ABA0-4412-9BAA-BD0A6044E51A}">
      <dgm:prSet/>
      <dgm:spPr/>
      <dgm:t>
        <a:bodyPr/>
        <a:lstStyle/>
        <a:p>
          <a:endParaRPr lang="it-IT"/>
        </a:p>
      </dgm:t>
    </dgm:pt>
    <dgm:pt modelId="{4E00FA6F-5275-40F9-91C7-BBA9828FCABD}">
      <dgm:prSet phldrT="[Testo]" custT="1"/>
      <dgm:spPr/>
      <dgm:t>
        <a:bodyPr/>
        <a:lstStyle/>
        <a:p>
          <a:r>
            <a:rPr lang="it-IT" sz="1200" b="1" i="0" dirty="0" err="1"/>
            <a:t>Article</a:t>
          </a:r>
          <a:r>
            <a:rPr lang="it-IT" sz="1200" b="1" i="0" dirty="0"/>
            <a:t> 24 </a:t>
          </a:r>
          <a:r>
            <a:rPr lang="it-IT" sz="1200" b="1" i="0" dirty="0" err="1"/>
            <a:t>Constitution</a:t>
          </a:r>
          <a:endParaRPr lang="it-IT" sz="1200" b="1" i="0" dirty="0"/>
        </a:p>
      </dgm:t>
    </dgm:pt>
    <dgm:pt modelId="{02C2F7C6-8E26-48AA-BE9A-AFE90AD1E373}" type="parTrans" cxnId="{D270DD6D-5256-4ED0-A824-983AB570AC22}">
      <dgm:prSet/>
      <dgm:spPr/>
      <dgm:t>
        <a:bodyPr/>
        <a:lstStyle/>
        <a:p>
          <a:endParaRPr lang="it-IT"/>
        </a:p>
      </dgm:t>
    </dgm:pt>
    <dgm:pt modelId="{DCB9D96B-FE82-48F7-A476-02C4AEB52E22}" type="sibTrans" cxnId="{D270DD6D-5256-4ED0-A824-983AB570AC22}">
      <dgm:prSet/>
      <dgm:spPr/>
      <dgm:t>
        <a:bodyPr/>
        <a:lstStyle/>
        <a:p>
          <a:endParaRPr lang="it-IT"/>
        </a:p>
      </dgm:t>
    </dgm:pt>
    <dgm:pt modelId="{A734414A-07E3-40AE-9A90-3D79569ED0AF}">
      <dgm:prSet phldrT="[Testo]" custT="1"/>
      <dgm:spPr/>
      <dgm:t>
        <a:bodyPr/>
        <a:lstStyle/>
        <a:p>
          <a:r>
            <a:rPr lang="it-IT" sz="2800" b="1" dirty="0" err="1"/>
            <a:t>Presumption</a:t>
          </a:r>
          <a:r>
            <a:rPr lang="it-IT" sz="2800" b="1" dirty="0"/>
            <a:t> of </a:t>
          </a:r>
          <a:r>
            <a:rPr lang="it-IT" sz="2800" b="1" dirty="0" err="1"/>
            <a:t>innocence</a:t>
          </a:r>
          <a:endParaRPr lang="it-IT" sz="2800" b="1" dirty="0"/>
        </a:p>
      </dgm:t>
    </dgm:pt>
    <dgm:pt modelId="{76F026CD-8F74-424A-97A2-A60B9F5F4286}" type="parTrans" cxnId="{0BF2DC85-A1FD-4654-99DF-AC29B417D876}">
      <dgm:prSet/>
      <dgm:spPr/>
      <dgm:t>
        <a:bodyPr/>
        <a:lstStyle/>
        <a:p>
          <a:endParaRPr lang="it-IT"/>
        </a:p>
      </dgm:t>
    </dgm:pt>
    <dgm:pt modelId="{C579BCEE-238B-4427-BF67-751E3A1B065B}" type="sibTrans" cxnId="{0BF2DC85-A1FD-4654-99DF-AC29B417D876}">
      <dgm:prSet/>
      <dgm:spPr/>
      <dgm:t>
        <a:bodyPr/>
        <a:lstStyle/>
        <a:p>
          <a:endParaRPr lang="it-IT"/>
        </a:p>
      </dgm:t>
    </dgm:pt>
    <dgm:pt modelId="{CC2DC900-A3F9-40CA-A6E4-6111CE3EBDE6}">
      <dgm:prSet phldrT="[Testo]" custT="1"/>
      <dgm:spPr/>
      <dgm:t>
        <a:bodyPr/>
        <a:lstStyle/>
        <a:p>
          <a:r>
            <a:rPr lang="it-IT" sz="1200" b="1" u="none" dirty="0" err="1"/>
            <a:t>Article</a:t>
          </a:r>
          <a:r>
            <a:rPr lang="it-IT" sz="1200" b="1" u="none" dirty="0"/>
            <a:t> 27 </a:t>
          </a:r>
          <a:r>
            <a:rPr lang="it-IT" sz="1200" b="1" u="none" dirty="0" err="1"/>
            <a:t>Constitution</a:t>
          </a:r>
          <a:endParaRPr lang="it-IT" sz="1200" b="1" u="none" dirty="0"/>
        </a:p>
      </dgm:t>
    </dgm:pt>
    <dgm:pt modelId="{B0391FBB-1BE5-4DA4-95FC-56866EB9F0D4}" type="parTrans" cxnId="{EEBD87E2-FEA8-4CC9-A9A8-B0CE5BE687C3}">
      <dgm:prSet/>
      <dgm:spPr/>
      <dgm:t>
        <a:bodyPr/>
        <a:lstStyle/>
        <a:p>
          <a:endParaRPr lang="it-IT"/>
        </a:p>
      </dgm:t>
    </dgm:pt>
    <dgm:pt modelId="{5E57C780-B586-478E-82A6-B7A78D4EACA4}" type="sibTrans" cxnId="{EEBD87E2-FEA8-4CC9-A9A8-B0CE5BE687C3}">
      <dgm:prSet/>
      <dgm:spPr/>
      <dgm:t>
        <a:bodyPr/>
        <a:lstStyle/>
        <a:p>
          <a:endParaRPr lang="it-IT"/>
        </a:p>
      </dgm:t>
    </dgm:pt>
    <dgm:pt modelId="{A411B059-5FBA-48C4-AB6C-3C7EA8E1A1B6}">
      <dgm:prSet phldrT="[Testo]" custT="1"/>
      <dgm:spPr/>
      <dgm:t>
        <a:bodyPr/>
        <a:lstStyle/>
        <a:p>
          <a:r>
            <a:rPr lang="it-IT" sz="2800" b="1" dirty="0"/>
            <a:t>«</a:t>
          </a:r>
          <a:r>
            <a:rPr lang="it-IT" sz="2800" b="1" i="1" dirty="0"/>
            <a:t>Favor rei»</a:t>
          </a:r>
          <a:endParaRPr lang="it-IT" sz="2800" b="1" dirty="0"/>
        </a:p>
      </dgm:t>
    </dgm:pt>
    <dgm:pt modelId="{D457AC9E-D40C-49D6-8737-2AFC13833458}" type="parTrans" cxnId="{1C2C3238-862B-4CB9-A22D-D3F5A3FF23ED}">
      <dgm:prSet/>
      <dgm:spPr/>
      <dgm:t>
        <a:bodyPr/>
        <a:lstStyle/>
        <a:p>
          <a:endParaRPr lang="it-IT"/>
        </a:p>
      </dgm:t>
    </dgm:pt>
    <dgm:pt modelId="{FD832222-CB4A-4AE3-B4D5-27BB873C52ED}" type="sibTrans" cxnId="{1C2C3238-862B-4CB9-A22D-D3F5A3FF23ED}">
      <dgm:prSet/>
      <dgm:spPr/>
      <dgm:t>
        <a:bodyPr/>
        <a:lstStyle/>
        <a:p>
          <a:endParaRPr lang="it-IT"/>
        </a:p>
      </dgm:t>
    </dgm:pt>
    <dgm:pt modelId="{EF2303B0-A5B2-4868-9CE9-68B2A06DD4FB}">
      <dgm:prSet phldrT="[Testo]" custT="1"/>
      <dgm:spPr/>
      <dgm:t>
        <a:bodyPr/>
        <a:lstStyle/>
        <a:p>
          <a:r>
            <a:rPr lang="it-IT" sz="2800" b="1" i="1" dirty="0"/>
            <a:t>«Favor </a:t>
          </a:r>
          <a:r>
            <a:rPr lang="it-IT" sz="2800" b="1" i="1" dirty="0" err="1"/>
            <a:t>libertatis</a:t>
          </a:r>
          <a:r>
            <a:rPr lang="it-IT" sz="2800" b="1" i="1" dirty="0"/>
            <a:t>»</a:t>
          </a:r>
        </a:p>
      </dgm:t>
    </dgm:pt>
    <dgm:pt modelId="{58DB9D04-17CB-49FD-86C7-9579E0E52D06}" type="parTrans" cxnId="{249605F4-C670-416B-B07A-93B06B3778A3}">
      <dgm:prSet/>
      <dgm:spPr/>
      <dgm:t>
        <a:bodyPr/>
        <a:lstStyle/>
        <a:p>
          <a:endParaRPr lang="it-IT"/>
        </a:p>
      </dgm:t>
    </dgm:pt>
    <dgm:pt modelId="{104E9F8B-9509-4BD9-8686-2455AF7D6086}" type="sibTrans" cxnId="{249605F4-C670-416B-B07A-93B06B3778A3}">
      <dgm:prSet/>
      <dgm:spPr/>
      <dgm:t>
        <a:bodyPr/>
        <a:lstStyle/>
        <a:p>
          <a:endParaRPr lang="it-IT"/>
        </a:p>
      </dgm:t>
    </dgm:pt>
    <dgm:pt modelId="{DD11D194-4B24-4096-8CFD-1B237BDCA0CE}">
      <dgm:prSet phldrT="[Testo]" custT="1"/>
      <dgm:spPr/>
      <dgm:t>
        <a:bodyPr/>
        <a:lstStyle/>
        <a:p>
          <a:r>
            <a:rPr lang="it-IT" sz="1200" b="1" u="none" dirty="0" err="1"/>
            <a:t>Article</a:t>
          </a:r>
          <a:r>
            <a:rPr lang="it-IT" sz="1200" b="1" u="none" dirty="0"/>
            <a:t> 533 c.p.p. </a:t>
          </a:r>
          <a:r>
            <a:rPr lang="it-IT" sz="1200" b="1" u="none" dirty="0">
              <a:sym typeface="Wingdings" panose="05000000000000000000" pitchFamily="2" charset="2"/>
            </a:rPr>
            <a:t> BARD</a:t>
          </a:r>
          <a:endParaRPr lang="it-IT" sz="1200" b="1" u="none" dirty="0"/>
        </a:p>
      </dgm:t>
    </dgm:pt>
    <dgm:pt modelId="{951C3B6D-7E65-481C-A93C-D25F6B9F59A8}" type="parTrans" cxnId="{2C0339E8-2D4A-475C-9F3C-CCD63A8D7FBF}">
      <dgm:prSet/>
      <dgm:spPr/>
      <dgm:t>
        <a:bodyPr/>
        <a:lstStyle/>
        <a:p>
          <a:endParaRPr lang="it-IT"/>
        </a:p>
      </dgm:t>
    </dgm:pt>
    <dgm:pt modelId="{EB8EEC52-C364-42FC-A114-8F9530447FED}" type="sibTrans" cxnId="{2C0339E8-2D4A-475C-9F3C-CCD63A8D7FBF}">
      <dgm:prSet/>
      <dgm:spPr/>
      <dgm:t>
        <a:bodyPr/>
        <a:lstStyle/>
        <a:p>
          <a:endParaRPr lang="it-IT"/>
        </a:p>
      </dgm:t>
    </dgm:pt>
    <dgm:pt modelId="{C847D2E6-BE57-487F-A761-66DE37841C02}">
      <dgm:prSet phldrT="[Testo]" custT="1"/>
      <dgm:spPr/>
      <dgm:t>
        <a:bodyPr/>
        <a:lstStyle/>
        <a:p>
          <a:r>
            <a:rPr lang="it-IT" sz="1200" b="1" u="none" dirty="0"/>
            <a:t>The «</a:t>
          </a:r>
          <a:r>
            <a:rPr lang="it-IT" sz="1200" b="1" u="none" dirty="0" err="1"/>
            <a:t>procedural</a:t>
          </a:r>
          <a:r>
            <a:rPr lang="it-IT" sz="1200" b="1" u="none" dirty="0"/>
            <a:t> side» of the (</a:t>
          </a:r>
          <a:r>
            <a:rPr lang="it-IT" sz="1200" b="1" u="none" dirty="0" err="1"/>
            <a:t>substantial</a:t>
          </a:r>
          <a:r>
            <a:rPr lang="it-IT" sz="1200" b="1" u="none" dirty="0"/>
            <a:t>) </a:t>
          </a:r>
          <a:r>
            <a:rPr lang="it-IT" sz="1200" b="1" u="none" dirty="0" err="1"/>
            <a:t>principles</a:t>
          </a:r>
          <a:r>
            <a:rPr lang="it-IT" sz="1200" b="1" u="none" dirty="0"/>
            <a:t> of:</a:t>
          </a:r>
        </a:p>
      </dgm:t>
    </dgm:pt>
    <dgm:pt modelId="{9D7E7E1C-C40A-4CED-B066-B48A785ABBA0}" type="parTrans" cxnId="{EF1DA1B8-C336-44CA-B9FB-E33B8CB86E96}">
      <dgm:prSet/>
      <dgm:spPr/>
      <dgm:t>
        <a:bodyPr/>
        <a:lstStyle/>
        <a:p>
          <a:endParaRPr lang="it-IT"/>
        </a:p>
      </dgm:t>
    </dgm:pt>
    <dgm:pt modelId="{DC5169A1-B3E4-461B-8A65-1E40AB62D0AD}" type="sibTrans" cxnId="{EF1DA1B8-C336-44CA-B9FB-E33B8CB86E96}">
      <dgm:prSet/>
      <dgm:spPr/>
      <dgm:t>
        <a:bodyPr/>
        <a:lstStyle/>
        <a:p>
          <a:endParaRPr lang="it-IT"/>
        </a:p>
      </dgm:t>
    </dgm:pt>
    <dgm:pt modelId="{7FD5873A-43CF-45DC-81F0-D6168D88C701}">
      <dgm:prSet phldrT="[Testo]" custT="1"/>
      <dgm:spPr/>
      <dgm:t>
        <a:bodyPr/>
        <a:lstStyle/>
        <a:p>
          <a:r>
            <a:rPr lang="it-IT" sz="1200" b="1" u="none" dirty="0"/>
            <a:t> </a:t>
          </a:r>
          <a:r>
            <a:rPr lang="it-IT" sz="1200" b="1" u="none" dirty="0" err="1"/>
            <a:t>Legality</a:t>
          </a:r>
          <a:r>
            <a:rPr lang="it-IT" sz="1200" b="1" u="none" dirty="0"/>
            <a:t> (</a:t>
          </a:r>
          <a:r>
            <a:rPr lang="it-IT" sz="1200" b="1" i="1" u="none" dirty="0" err="1"/>
            <a:t>nullum</a:t>
          </a:r>
          <a:r>
            <a:rPr lang="it-IT" sz="1200" b="1" i="1" u="none" dirty="0"/>
            <a:t> crimen, nulla </a:t>
          </a:r>
          <a:r>
            <a:rPr lang="it-IT" sz="1200" b="1" i="1" u="none" dirty="0" err="1"/>
            <a:t>poena</a:t>
          </a:r>
          <a:r>
            <a:rPr lang="it-IT" sz="1200" b="1" i="1" u="none" dirty="0"/>
            <a:t> sine lege</a:t>
          </a:r>
          <a:r>
            <a:rPr lang="it-IT" sz="1200" b="1" i="0" u="none" dirty="0"/>
            <a:t>)</a:t>
          </a:r>
          <a:endParaRPr lang="it-IT" sz="1200" b="1" u="none" dirty="0"/>
        </a:p>
      </dgm:t>
    </dgm:pt>
    <dgm:pt modelId="{26BA8F83-F9A4-4F9D-9934-6DC11B6E428B}" type="parTrans" cxnId="{3A1DC2E9-3759-400F-B377-FF3A611449BF}">
      <dgm:prSet/>
      <dgm:spPr/>
      <dgm:t>
        <a:bodyPr/>
        <a:lstStyle/>
        <a:p>
          <a:endParaRPr lang="it-IT"/>
        </a:p>
      </dgm:t>
    </dgm:pt>
    <dgm:pt modelId="{C2E504EB-B8C1-4DEA-9F97-13820A8F98CE}" type="sibTrans" cxnId="{3A1DC2E9-3759-400F-B377-FF3A611449BF}">
      <dgm:prSet/>
      <dgm:spPr/>
      <dgm:t>
        <a:bodyPr/>
        <a:lstStyle/>
        <a:p>
          <a:endParaRPr lang="it-IT"/>
        </a:p>
      </dgm:t>
    </dgm:pt>
    <dgm:pt modelId="{488667FB-B634-40DB-A0C8-17EC6BB6D761}">
      <dgm:prSet phldrT="[Testo]" custT="1"/>
      <dgm:spPr/>
      <dgm:t>
        <a:bodyPr/>
        <a:lstStyle/>
        <a:p>
          <a:r>
            <a:rPr lang="it-IT" sz="1200" b="1" u="none" dirty="0"/>
            <a:t> </a:t>
          </a:r>
          <a:r>
            <a:rPr lang="it-IT" sz="1200" b="1" u="none" dirty="0" err="1"/>
            <a:t>Guilt</a:t>
          </a:r>
          <a:r>
            <a:rPr lang="it-IT" sz="1200" b="1" u="none" dirty="0"/>
            <a:t> </a:t>
          </a:r>
          <a:r>
            <a:rPr lang="it-IT" sz="1200" b="1" i="1" u="none" dirty="0"/>
            <a:t>(</a:t>
          </a:r>
          <a:r>
            <a:rPr lang="it-IT" sz="1200" b="1" i="1" u="none" dirty="0" err="1"/>
            <a:t>nullum</a:t>
          </a:r>
          <a:r>
            <a:rPr lang="it-IT" sz="1200" b="1" i="1" u="none" dirty="0"/>
            <a:t> crimen, nulla </a:t>
          </a:r>
          <a:r>
            <a:rPr lang="it-IT" sz="1200" b="1" i="1" u="none" dirty="0" err="1"/>
            <a:t>poena</a:t>
          </a:r>
          <a:r>
            <a:rPr lang="it-IT" sz="1200" b="1" i="1" u="none" dirty="0"/>
            <a:t> sine culpa)</a:t>
          </a:r>
        </a:p>
      </dgm:t>
    </dgm:pt>
    <dgm:pt modelId="{074CF6EE-7855-4A5C-8347-B00219F3B551}" type="parTrans" cxnId="{F2D801C4-2FE9-40DF-A3F2-938EA45E3401}">
      <dgm:prSet/>
      <dgm:spPr/>
      <dgm:t>
        <a:bodyPr/>
        <a:lstStyle/>
        <a:p>
          <a:endParaRPr lang="it-IT"/>
        </a:p>
      </dgm:t>
    </dgm:pt>
    <dgm:pt modelId="{52E43655-FB3C-4897-BCEE-D558814BF3C3}" type="sibTrans" cxnId="{F2D801C4-2FE9-40DF-A3F2-938EA45E3401}">
      <dgm:prSet/>
      <dgm:spPr/>
      <dgm:t>
        <a:bodyPr/>
        <a:lstStyle/>
        <a:p>
          <a:endParaRPr lang="it-IT"/>
        </a:p>
      </dgm:t>
    </dgm:pt>
    <dgm:pt modelId="{347E81D4-F31A-40F1-BA67-274441AD1E90}" type="pres">
      <dgm:prSet presAssocID="{6252DA16-3F70-4675-88FE-6ECD14782B87}" presName="Name0" presStyleCnt="0">
        <dgm:presLayoutVars>
          <dgm:dir/>
          <dgm:animLvl val="lvl"/>
          <dgm:resizeHandles val="exact"/>
        </dgm:presLayoutVars>
      </dgm:prSet>
      <dgm:spPr/>
    </dgm:pt>
    <dgm:pt modelId="{A98A128E-D6AB-4C2D-9A06-F4A6EEB61F78}" type="pres">
      <dgm:prSet presAssocID="{E7AC35C1-088B-44AC-8902-603FE8862D6F}" presName="linNode" presStyleCnt="0"/>
      <dgm:spPr/>
    </dgm:pt>
    <dgm:pt modelId="{39123378-D590-4119-88D1-83CD3CB689F6}" type="pres">
      <dgm:prSet presAssocID="{E7AC35C1-088B-44AC-8902-603FE8862D6F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67385DB8-E932-4B28-9578-27AB53E0C0C4}" type="pres">
      <dgm:prSet presAssocID="{E7AC35C1-088B-44AC-8902-603FE8862D6F}" presName="descendantText" presStyleLbl="alignAccFollowNode1" presStyleIdx="0" presStyleCnt="2">
        <dgm:presLayoutVars>
          <dgm:bulletEnabled val="1"/>
        </dgm:presLayoutVars>
      </dgm:prSet>
      <dgm:spPr/>
    </dgm:pt>
    <dgm:pt modelId="{59ECA648-DE8B-4BF0-9943-0211F031E17D}" type="pres">
      <dgm:prSet presAssocID="{0872840A-C615-44D8-99A5-0FF479CE562B}" presName="sp" presStyleCnt="0"/>
      <dgm:spPr/>
    </dgm:pt>
    <dgm:pt modelId="{B52C1C1E-B86D-4B84-AA58-992109741C3E}" type="pres">
      <dgm:prSet presAssocID="{A734414A-07E3-40AE-9A90-3D79569ED0AF}" presName="linNode" presStyleCnt="0"/>
      <dgm:spPr/>
    </dgm:pt>
    <dgm:pt modelId="{A308CD38-FB16-402E-AA0D-507DA0CD5859}" type="pres">
      <dgm:prSet presAssocID="{A734414A-07E3-40AE-9A90-3D79569ED0AF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F4A6E19E-D204-4BFE-A9AB-0879915AF2A8}" type="pres">
      <dgm:prSet presAssocID="{A734414A-07E3-40AE-9A90-3D79569ED0AF}" presName="descendantText" presStyleLbl="alignAccFollowNode1" presStyleIdx="1" presStyleCnt="2">
        <dgm:presLayoutVars>
          <dgm:bulletEnabled val="1"/>
        </dgm:presLayoutVars>
      </dgm:prSet>
      <dgm:spPr/>
    </dgm:pt>
    <dgm:pt modelId="{24B6CE6A-298B-4871-8923-01582688DB36}" type="pres">
      <dgm:prSet presAssocID="{C579BCEE-238B-4427-BF67-751E3A1B065B}" presName="sp" presStyleCnt="0"/>
      <dgm:spPr/>
    </dgm:pt>
    <dgm:pt modelId="{36903D15-ECAE-4FAE-8134-256965EC7942}" type="pres">
      <dgm:prSet presAssocID="{A411B059-5FBA-48C4-AB6C-3C7EA8E1A1B6}" presName="linNode" presStyleCnt="0"/>
      <dgm:spPr/>
    </dgm:pt>
    <dgm:pt modelId="{E40C72D2-CFDD-4A3E-849C-46FCA5ADF09C}" type="pres">
      <dgm:prSet presAssocID="{A411B059-5FBA-48C4-AB6C-3C7EA8E1A1B6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3F94128E-E939-4576-9943-C73900616303}" type="pres">
      <dgm:prSet presAssocID="{FD832222-CB4A-4AE3-B4D5-27BB873C52ED}" presName="sp" presStyleCnt="0"/>
      <dgm:spPr/>
    </dgm:pt>
    <dgm:pt modelId="{F8CF0B28-4176-4AE2-B480-181C52083AEA}" type="pres">
      <dgm:prSet presAssocID="{EF2303B0-A5B2-4868-9CE9-68B2A06DD4FB}" presName="linNode" presStyleCnt="0"/>
      <dgm:spPr/>
    </dgm:pt>
    <dgm:pt modelId="{A8B0C604-9ECB-4640-9474-F57567388494}" type="pres">
      <dgm:prSet presAssocID="{EF2303B0-A5B2-4868-9CE9-68B2A06DD4FB}" presName="parentText" presStyleLbl="node1" presStyleIdx="3" presStyleCnt="4">
        <dgm:presLayoutVars>
          <dgm:chMax val="1"/>
          <dgm:bulletEnabled val="1"/>
        </dgm:presLayoutVars>
      </dgm:prSet>
      <dgm:spPr/>
    </dgm:pt>
  </dgm:ptLst>
  <dgm:cxnLst>
    <dgm:cxn modelId="{D6C85F18-B299-4941-A8B5-A76ED65BAFF8}" type="presOf" srcId="{C847D2E6-BE57-487F-A761-66DE37841C02}" destId="{F4A6E19E-D204-4BFE-A9AB-0879915AF2A8}" srcOrd="0" destOrd="2" presId="urn:microsoft.com/office/officeart/2005/8/layout/vList5"/>
    <dgm:cxn modelId="{74B8D91A-A4C3-46CD-95EB-A4F43902D47E}" type="presOf" srcId="{E7AC35C1-088B-44AC-8902-603FE8862D6F}" destId="{39123378-D590-4119-88D1-83CD3CB689F6}" srcOrd="0" destOrd="0" presId="urn:microsoft.com/office/officeart/2005/8/layout/vList5"/>
    <dgm:cxn modelId="{F9CC1A1E-1118-4C59-B95A-848145A59B05}" type="presOf" srcId="{6252DA16-3F70-4675-88FE-6ECD14782B87}" destId="{347E81D4-F31A-40F1-BA67-274441AD1E90}" srcOrd="0" destOrd="0" presId="urn:microsoft.com/office/officeart/2005/8/layout/vList5"/>
    <dgm:cxn modelId="{DBEFDD23-CFAD-42BE-A7A4-7E676CF778E2}" type="presOf" srcId="{7FD5873A-43CF-45DC-81F0-D6168D88C701}" destId="{F4A6E19E-D204-4BFE-A9AB-0879915AF2A8}" srcOrd="0" destOrd="3" presId="urn:microsoft.com/office/officeart/2005/8/layout/vList5"/>
    <dgm:cxn modelId="{1C2C3238-862B-4CB9-A22D-D3F5A3FF23ED}" srcId="{6252DA16-3F70-4675-88FE-6ECD14782B87}" destId="{A411B059-5FBA-48C4-AB6C-3C7EA8E1A1B6}" srcOrd="2" destOrd="0" parTransId="{D457AC9E-D40C-49D6-8737-2AFC13833458}" sibTransId="{FD832222-CB4A-4AE3-B4D5-27BB873C52ED}"/>
    <dgm:cxn modelId="{6EE1B43F-F4CF-40F6-B092-452256F2EB77}" type="presOf" srcId="{4E00FA6F-5275-40F9-91C7-BBA9828FCABD}" destId="{67385DB8-E932-4B28-9578-27AB53E0C0C4}" srcOrd="0" destOrd="0" presId="urn:microsoft.com/office/officeart/2005/8/layout/vList5"/>
    <dgm:cxn modelId="{F0ED1741-2F6F-4705-9DB8-B9D647B7CCB7}" type="presOf" srcId="{488667FB-B634-40DB-A0C8-17EC6BB6D761}" destId="{F4A6E19E-D204-4BFE-A9AB-0879915AF2A8}" srcOrd="0" destOrd="4" presId="urn:microsoft.com/office/officeart/2005/8/layout/vList5"/>
    <dgm:cxn modelId="{A2C54869-2C24-4772-A910-50DD5ABB2D68}" type="presOf" srcId="{EF2303B0-A5B2-4868-9CE9-68B2A06DD4FB}" destId="{A8B0C604-9ECB-4640-9474-F57567388494}" srcOrd="0" destOrd="0" presId="urn:microsoft.com/office/officeart/2005/8/layout/vList5"/>
    <dgm:cxn modelId="{D270DD6D-5256-4ED0-A824-983AB570AC22}" srcId="{E7AC35C1-088B-44AC-8902-603FE8862D6F}" destId="{4E00FA6F-5275-40F9-91C7-BBA9828FCABD}" srcOrd="0" destOrd="0" parTransId="{02C2F7C6-8E26-48AA-BE9A-AFE90AD1E373}" sibTransId="{DCB9D96B-FE82-48F7-A476-02C4AEB52E22}"/>
    <dgm:cxn modelId="{A52CFC79-6837-4E23-B858-66EF6139FB4B}" type="presOf" srcId="{DD11D194-4B24-4096-8CFD-1B237BDCA0CE}" destId="{F4A6E19E-D204-4BFE-A9AB-0879915AF2A8}" srcOrd="0" destOrd="1" presId="urn:microsoft.com/office/officeart/2005/8/layout/vList5"/>
    <dgm:cxn modelId="{0BF2DC85-A1FD-4654-99DF-AC29B417D876}" srcId="{6252DA16-3F70-4675-88FE-6ECD14782B87}" destId="{A734414A-07E3-40AE-9A90-3D79569ED0AF}" srcOrd="1" destOrd="0" parTransId="{76F026CD-8F74-424A-97A2-A60B9F5F4286}" sibTransId="{C579BCEE-238B-4427-BF67-751E3A1B065B}"/>
    <dgm:cxn modelId="{6E1C5487-ABA0-4412-9BAA-BD0A6044E51A}" srcId="{6252DA16-3F70-4675-88FE-6ECD14782B87}" destId="{E7AC35C1-088B-44AC-8902-603FE8862D6F}" srcOrd="0" destOrd="0" parTransId="{658EC0DC-4D18-4170-873A-6272050C47D3}" sibTransId="{0872840A-C615-44D8-99A5-0FF479CE562B}"/>
    <dgm:cxn modelId="{035F3294-1AAF-4E42-8ACA-45D116D3A390}" type="presOf" srcId="{A734414A-07E3-40AE-9A90-3D79569ED0AF}" destId="{A308CD38-FB16-402E-AA0D-507DA0CD5859}" srcOrd="0" destOrd="0" presId="urn:microsoft.com/office/officeart/2005/8/layout/vList5"/>
    <dgm:cxn modelId="{EF1DA1B8-C336-44CA-B9FB-E33B8CB86E96}" srcId="{A734414A-07E3-40AE-9A90-3D79569ED0AF}" destId="{C847D2E6-BE57-487F-A761-66DE37841C02}" srcOrd="2" destOrd="0" parTransId="{9D7E7E1C-C40A-4CED-B066-B48A785ABBA0}" sibTransId="{DC5169A1-B3E4-461B-8A65-1E40AB62D0AD}"/>
    <dgm:cxn modelId="{F2D801C4-2FE9-40DF-A3F2-938EA45E3401}" srcId="{C847D2E6-BE57-487F-A761-66DE37841C02}" destId="{488667FB-B634-40DB-A0C8-17EC6BB6D761}" srcOrd="1" destOrd="0" parTransId="{074CF6EE-7855-4A5C-8347-B00219F3B551}" sibTransId="{52E43655-FB3C-4897-BCEE-D558814BF3C3}"/>
    <dgm:cxn modelId="{40E6AACB-94AE-4913-98D6-2C78A0008B4F}" type="presOf" srcId="{CC2DC900-A3F9-40CA-A6E4-6111CE3EBDE6}" destId="{F4A6E19E-D204-4BFE-A9AB-0879915AF2A8}" srcOrd="0" destOrd="0" presId="urn:microsoft.com/office/officeart/2005/8/layout/vList5"/>
    <dgm:cxn modelId="{EEBD87E2-FEA8-4CC9-A9A8-B0CE5BE687C3}" srcId="{A734414A-07E3-40AE-9A90-3D79569ED0AF}" destId="{CC2DC900-A3F9-40CA-A6E4-6111CE3EBDE6}" srcOrd="0" destOrd="0" parTransId="{B0391FBB-1BE5-4DA4-95FC-56866EB9F0D4}" sibTransId="{5E57C780-B586-478E-82A6-B7A78D4EACA4}"/>
    <dgm:cxn modelId="{2C0339E8-2D4A-475C-9F3C-CCD63A8D7FBF}" srcId="{A734414A-07E3-40AE-9A90-3D79569ED0AF}" destId="{DD11D194-4B24-4096-8CFD-1B237BDCA0CE}" srcOrd="1" destOrd="0" parTransId="{951C3B6D-7E65-481C-A93C-D25F6B9F59A8}" sibTransId="{EB8EEC52-C364-42FC-A114-8F9530447FED}"/>
    <dgm:cxn modelId="{7EEC2DE9-C0D5-49E9-85E5-49405C1ADB7A}" type="presOf" srcId="{A411B059-5FBA-48C4-AB6C-3C7EA8E1A1B6}" destId="{E40C72D2-CFDD-4A3E-849C-46FCA5ADF09C}" srcOrd="0" destOrd="0" presId="urn:microsoft.com/office/officeart/2005/8/layout/vList5"/>
    <dgm:cxn modelId="{3A1DC2E9-3759-400F-B377-FF3A611449BF}" srcId="{C847D2E6-BE57-487F-A761-66DE37841C02}" destId="{7FD5873A-43CF-45DC-81F0-D6168D88C701}" srcOrd="0" destOrd="0" parTransId="{26BA8F83-F9A4-4F9D-9934-6DC11B6E428B}" sibTransId="{C2E504EB-B8C1-4DEA-9F97-13820A8F98CE}"/>
    <dgm:cxn modelId="{249605F4-C670-416B-B07A-93B06B3778A3}" srcId="{6252DA16-3F70-4675-88FE-6ECD14782B87}" destId="{EF2303B0-A5B2-4868-9CE9-68B2A06DD4FB}" srcOrd="3" destOrd="0" parTransId="{58DB9D04-17CB-49FD-86C7-9579E0E52D06}" sibTransId="{104E9F8B-9509-4BD9-8686-2455AF7D6086}"/>
    <dgm:cxn modelId="{47018752-18D0-4BD1-9E48-23189E808446}" type="presParOf" srcId="{347E81D4-F31A-40F1-BA67-274441AD1E90}" destId="{A98A128E-D6AB-4C2D-9A06-F4A6EEB61F78}" srcOrd="0" destOrd="0" presId="urn:microsoft.com/office/officeart/2005/8/layout/vList5"/>
    <dgm:cxn modelId="{BB2EBDCC-AAA3-49C1-85F9-0FF24AD4F993}" type="presParOf" srcId="{A98A128E-D6AB-4C2D-9A06-F4A6EEB61F78}" destId="{39123378-D590-4119-88D1-83CD3CB689F6}" srcOrd="0" destOrd="0" presId="urn:microsoft.com/office/officeart/2005/8/layout/vList5"/>
    <dgm:cxn modelId="{59DE4E92-4E91-4780-AA1D-988CB8D9D8E4}" type="presParOf" srcId="{A98A128E-D6AB-4C2D-9A06-F4A6EEB61F78}" destId="{67385DB8-E932-4B28-9578-27AB53E0C0C4}" srcOrd="1" destOrd="0" presId="urn:microsoft.com/office/officeart/2005/8/layout/vList5"/>
    <dgm:cxn modelId="{8B8D2412-507A-4F3F-9EE2-85BA4CE320C0}" type="presParOf" srcId="{347E81D4-F31A-40F1-BA67-274441AD1E90}" destId="{59ECA648-DE8B-4BF0-9943-0211F031E17D}" srcOrd="1" destOrd="0" presId="urn:microsoft.com/office/officeart/2005/8/layout/vList5"/>
    <dgm:cxn modelId="{9A3EBDA4-080F-486D-804E-EB078E0F8658}" type="presParOf" srcId="{347E81D4-F31A-40F1-BA67-274441AD1E90}" destId="{B52C1C1E-B86D-4B84-AA58-992109741C3E}" srcOrd="2" destOrd="0" presId="urn:microsoft.com/office/officeart/2005/8/layout/vList5"/>
    <dgm:cxn modelId="{5AACBA64-2C06-46C6-887A-A4E797CF05FF}" type="presParOf" srcId="{B52C1C1E-B86D-4B84-AA58-992109741C3E}" destId="{A308CD38-FB16-402E-AA0D-507DA0CD5859}" srcOrd="0" destOrd="0" presId="urn:microsoft.com/office/officeart/2005/8/layout/vList5"/>
    <dgm:cxn modelId="{B7EE5F06-A92E-4DE1-9EA5-445CF9D5A837}" type="presParOf" srcId="{B52C1C1E-B86D-4B84-AA58-992109741C3E}" destId="{F4A6E19E-D204-4BFE-A9AB-0879915AF2A8}" srcOrd="1" destOrd="0" presId="urn:microsoft.com/office/officeart/2005/8/layout/vList5"/>
    <dgm:cxn modelId="{34398230-3785-4FB3-9324-BE89435F06F0}" type="presParOf" srcId="{347E81D4-F31A-40F1-BA67-274441AD1E90}" destId="{24B6CE6A-298B-4871-8923-01582688DB36}" srcOrd="3" destOrd="0" presId="urn:microsoft.com/office/officeart/2005/8/layout/vList5"/>
    <dgm:cxn modelId="{8B6F8F12-39E7-4091-A142-2039B10300F7}" type="presParOf" srcId="{347E81D4-F31A-40F1-BA67-274441AD1E90}" destId="{36903D15-ECAE-4FAE-8134-256965EC7942}" srcOrd="4" destOrd="0" presId="urn:microsoft.com/office/officeart/2005/8/layout/vList5"/>
    <dgm:cxn modelId="{CFBA3E5C-16DB-41B2-9E8E-551B43C85F71}" type="presParOf" srcId="{36903D15-ECAE-4FAE-8134-256965EC7942}" destId="{E40C72D2-CFDD-4A3E-849C-46FCA5ADF09C}" srcOrd="0" destOrd="0" presId="urn:microsoft.com/office/officeart/2005/8/layout/vList5"/>
    <dgm:cxn modelId="{1B0FD0FF-11AF-4C61-8670-1B02BADD1E0D}" type="presParOf" srcId="{347E81D4-F31A-40F1-BA67-274441AD1E90}" destId="{3F94128E-E939-4576-9943-C73900616303}" srcOrd="5" destOrd="0" presId="urn:microsoft.com/office/officeart/2005/8/layout/vList5"/>
    <dgm:cxn modelId="{9CC80814-63CE-4316-A2C3-5578040EA2C5}" type="presParOf" srcId="{347E81D4-F31A-40F1-BA67-274441AD1E90}" destId="{F8CF0B28-4176-4AE2-B480-181C52083AEA}" srcOrd="6" destOrd="0" presId="urn:microsoft.com/office/officeart/2005/8/layout/vList5"/>
    <dgm:cxn modelId="{80BAC079-AD57-429B-B7B5-7F387F8518C7}" type="presParOf" srcId="{F8CF0B28-4176-4AE2-B480-181C52083AEA}" destId="{A8B0C604-9ECB-4640-9474-F57567388494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252DA16-3F70-4675-88FE-6ECD14782B8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E7AC35C1-088B-44AC-8902-603FE8862D6F}">
      <dgm:prSet phldrT="[Testo]" custT="1"/>
      <dgm:spPr/>
      <dgm:t>
        <a:bodyPr/>
        <a:lstStyle/>
        <a:p>
          <a:r>
            <a:rPr lang="it-IT" sz="2500" b="1" dirty="0" err="1"/>
            <a:t>Notice</a:t>
          </a:r>
          <a:r>
            <a:rPr lang="it-IT" sz="2500" b="1" dirty="0"/>
            <a:t> of </a:t>
          </a:r>
          <a:r>
            <a:rPr lang="it-IT" sz="2500" b="1" dirty="0" err="1"/>
            <a:t>investigation</a:t>
          </a:r>
          <a:br>
            <a:rPr lang="it-IT" sz="2500" b="1" dirty="0"/>
          </a:br>
          <a:r>
            <a:rPr lang="it-IT" sz="2500" b="1" dirty="0"/>
            <a:t>(</a:t>
          </a:r>
          <a:r>
            <a:rPr lang="it-IT" sz="2500" b="1" dirty="0" err="1"/>
            <a:t>Article</a:t>
          </a:r>
          <a:r>
            <a:rPr lang="it-IT" sz="2500" b="1" dirty="0"/>
            <a:t> 369 c.p.p.)</a:t>
          </a:r>
        </a:p>
      </dgm:t>
    </dgm:pt>
    <dgm:pt modelId="{658EC0DC-4D18-4170-873A-6272050C47D3}" type="parTrans" cxnId="{6E1C5487-ABA0-4412-9BAA-BD0A6044E51A}">
      <dgm:prSet/>
      <dgm:spPr/>
      <dgm:t>
        <a:bodyPr/>
        <a:lstStyle/>
        <a:p>
          <a:endParaRPr lang="it-IT"/>
        </a:p>
      </dgm:t>
    </dgm:pt>
    <dgm:pt modelId="{0872840A-C615-44D8-99A5-0FF479CE562B}" type="sibTrans" cxnId="{6E1C5487-ABA0-4412-9BAA-BD0A6044E51A}">
      <dgm:prSet/>
      <dgm:spPr/>
      <dgm:t>
        <a:bodyPr/>
        <a:lstStyle/>
        <a:p>
          <a:endParaRPr lang="it-IT"/>
        </a:p>
      </dgm:t>
    </dgm:pt>
    <dgm:pt modelId="{4E00FA6F-5275-40F9-91C7-BBA9828FCABD}">
      <dgm:prSet phldrT="[Testo]" custT="1"/>
      <dgm:spPr/>
      <dgm:t>
        <a:bodyPr/>
        <a:lstStyle/>
        <a:p>
          <a:r>
            <a:rPr lang="it-IT" sz="1800" b="1" i="0" dirty="0"/>
            <a:t>The </a:t>
          </a:r>
          <a:r>
            <a:rPr lang="it-IT" sz="1800" b="1" i="0" dirty="0" err="1"/>
            <a:t>defendant</a:t>
          </a:r>
          <a:r>
            <a:rPr lang="it-IT" sz="1800" b="1" i="0" dirty="0"/>
            <a:t> </a:t>
          </a:r>
          <a:r>
            <a:rPr lang="it-IT" sz="1800" b="1" i="0" dirty="0" err="1"/>
            <a:t>does</a:t>
          </a:r>
          <a:r>
            <a:rPr lang="it-IT" sz="1800" b="1" i="0" dirty="0"/>
            <a:t> </a:t>
          </a:r>
          <a:r>
            <a:rPr lang="it-IT" sz="1800" b="1" i="0" dirty="0" err="1"/>
            <a:t>have</a:t>
          </a:r>
          <a:r>
            <a:rPr lang="it-IT" sz="1800" b="1" i="0" dirty="0"/>
            <a:t> the </a:t>
          </a:r>
          <a:r>
            <a:rPr lang="it-IT" sz="1800" b="1" i="0" dirty="0" err="1"/>
            <a:t>right</a:t>
          </a:r>
          <a:r>
            <a:rPr lang="it-IT" sz="1800" b="1" i="0" dirty="0"/>
            <a:t> to </a:t>
          </a:r>
          <a:r>
            <a:rPr lang="it-IT" sz="1800" b="1" i="0" dirty="0" err="1"/>
            <a:t>receive</a:t>
          </a:r>
          <a:r>
            <a:rPr lang="it-IT" sz="1800" b="1" i="0" dirty="0"/>
            <a:t> </a:t>
          </a:r>
          <a:r>
            <a:rPr lang="it-IT" sz="1800" b="1" i="0" dirty="0" err="1"/>
            <a:t>it</a:t>
          </a:r>
          <a:r>
            <a:rPr lang="it-IT" sz="1800" b="1" i="0" dirty="0"/>
            <a:t> in case the Prosecutor </a:t>
          </a:r>
          <a:r>
            <a:rPr lang="it-IT" sz="1800" b="1" i="0" dirty="0" err="1"/>
            <a:t>shall</a:t>
          </a:r>
          <a:r>
            <a:rPr lang="it-IT" sz="1800" b="1" i="0" dirty="0"/>
            <a:t> </a:t>
          </a:r>
          <a:r>
            <a:rPr lang="it-IT" sz="1800" b="1" i="0" dirty="0" err="1"/>
            <a:t>perform</a:t>
          </a:r>
          <a:r>
            <a:rPr lang="it-IT" sz="1800" b="1" i="0" dirty="0"/>
            <a:t> an investigative activity in </a:t>
          </a:r>
          <a:r>
            <a:rPr lang="it-IT" sz="1800" b="1" i="0" dirty="0" err="1"/>
            <a:t>which</a:t>
          </a:r>
          <a:r>
            <a:rPr lang="it-IT" sz="1800" b="1" i="0" dirty="0"/>
            <a:t> the </a:t>
          </a:r>
          <a:r>
            <a:rPr lang="it-IT" sz="1800" b="1" i="0" dirty="0" err="1"/>
            <a:t>defendant’s</a:t>
          </a:r>
          <a:r>
            <a:rPr lang="it-IT" sz="1800" b="1" i="0" dirty="0"/>
            <a:t> </a:t>
          </a:r>
          <a:r>
            <a:rPr lang="it-IT" sz="1800" b="1" i="0" dirty="0" err="1"/>
            <a:t>lawyer</a:t>
          </a:r>
          <a:r>
            <a:rPr lang="it-IT" sz="1800" b="1" i="0" dirty="0"/>
            <a:t> </a:t>
          </a:r>
          <a:r>
            <a:rPr lang="it-IT" sz="1800" b="1" i="0" dirty="0" err="1"/>
            <a:t>does</a:t>
          </a:r>
          <a:r>
            <a:rPr lang="it-IT" sz="1800" b="1" i="0" dirty="0"/>
            <a:t> </a:t>
          </a:r>
          <a:r>
            <a:rPr lang="it-IT" sz="1800" b="1" i="0" dirty="0" err="1"/>
            <a:t>have</a:t>
          </a:r>
          <a:r>
            <a:rPr lang="it-IT" sz="1800" b="1" i="0" dirty="0"/>
            <a:t> the </a:t>
          </a:r>
          <a:r>
            <a:rPr lang="it-IT" sz="1800" b="1" i="0" dirty="0" err="1"/>
            <a:t>right</a:t>
          </a:r>
          <a:r>
            <a:rPr lang="it-IT" sz="1800" b="1" i="0" dirty="0"/>
            <a:t> to </a:t>
          </a:r>
          <a:r>
            <a:rPr lang="it-IT" sz="1800" b="1" i="0" dirty="0" err="1"/>
            <a:t>participate</a:t>
          </a:r>
          <a:endParaRPr lang="it-IT" sz="1800" b="1" i="0" dirty="0"/>
        </a:p>
      </dgm:t>
    </dgm:pt>
    <dgm:pt modelId="{02C2F7C6-8E26-48AA-BE9A-AFE90AD1E373}" type="parTrans" cxnId="{D270DD6D-5256-4ED0-A824-983AB570AC22}">
      <dgm:prSet/>
      <dgm:spPr/>
      <dgm:t>
        <a:bodyPr/>
        <a:lstStyle/>
        <a:p>
          <a:endParaRPr lang="it-IT"/>
        </a:p>
      </dgm:t>
    </dgm:pt>
    <dgm:pt modelId="{DCB9D96B-FE82-48F7-A476-02C4AEB52E22}" type="sibTrans" cxnId="{D270DD6D-5256-4ED0-A824-983AB570AC22}">
      <dgm:prSet/>
      <dgm:spPr/>
      <dgm:t>
        <a:bodyPr/>
        <a:lstStyle/>
        <a:p>
          <a:endParaRPr lang="it-IT"/>
        </a:p>
      </dgm:t>
    </dgm:pt>
    <dgm:pt modelId="{A734414A-07E3-40AE-9A90-3D79569ED0AF}">
      <dgm:prSet phldrT="[Testo]" custT="1"/>
      <dgm:spPr/>
      <dgm:t>
        <a:bodyPr/>
        <a:lstStyle/>
        <a:p>
          <a:r>
            <a:rPr lang="it-IT" sz="2500" b="1" dirty="0" err="1"/>
            <a:t>Notice</a:t>
          </a:r>
          <a:r>
            <a:rPr lang="it-IT" sz="2500" b="1" dirty="0"/>
            <a:t> </a:t>
          </a:r>
          <a:r>
            <a:rPr lang="it-IT" sz="2500" b="1" dirty="0" err="1"/>
            <a:t>about</a:t>
          </a:r>
          <a:r>
            <a:rPr lang="it-IT" sz="2500" b="1" dirty="0"/>
            <a:t> the </a:t>
          </a:r>
          <a:r>
            <a:rPr lang="it-IT" sz="2500" b="1" dirty="0" err="1"/>
            <a:t>right</a:t>
          </a:r>
          <a:r>
            <a:rPr lang="it-IT" sz="2500" b="1" dirty="0"/>
            <a:t> of </a:t>
          </a:r>
          <a:r>
            <a:rPr lang="it-IT" sz="2500" b="1" dirty="0" err="1"/>
            <a:t>defence</a:t>
          </a:r>
          <a:br>
            <a:rPr lang="it-IT" sz="2500" b="1" dirty="0"/>
          </a:br>
          <a:r>
            <a:rPr lang="it-IT" sz="2500" b="1" dirty="0"/>
            <a:t>(</a:t>
          </a:r>
          <a:r>
            <a:rPr lang="it-IT" sz="2500" b="1" dirty="0" err="1"/>
            <a:t>Article</a:t>
          </a:r>
          <a:r>
            <a:rPr lang="it-IT" sz="2500" b="1" dirty="0"/>
            <a:t> 369-</a:t>
          </a:r>
          <a:r>
            <a:rPr lang="it-IT" sz="2500" b="1" i="1" dirty="0"/>
            <a:t>bis</a:t>
          </a:r>
          <a:r>
            <a:rPr lang="it-IT" sz="2500" b="1" i="0" dirty="0"/>
            <a:t> c.p.p.)</a:t>
          </a:r>
          <a:endParaRPr lang="it-IT" sz="2500" b="1" dirty="0"/>
        </a:p>
      </dgm:t>
    </dgm:pt>
    <dgm:pt modelId="{76F026CD-8F74-424A-97A2-A60B9F5F4286}" type="parTrans" cxnId="{0BF2DC85-A1FD-4654-99DF-AC29B417D876}">
      <dgm:prSet/>
      <dgm:spPr/>
      <dgm:t>
        <a:bodyPr/>
        <a:lstStyle/>
        <a:p>
          <a:endParaRPr lang="it-IT"/>
        </a:p>
      </dgm:t>
    </dgm:pt>
    <dgm:pt modelId="{C579BCEE-238B-4427-BF67-751E3A1B065B}" type="sibTrans" cxnId="{0BF2DC85-A1FD-4654-99DF-AC29B417D876}">
      <dgm:prSet/>
      <dgm:spPr/>
      <dgm:t>
        <a:bodyPr/>
        <a:lstStyle/>
        <a:p>
          <a:endParaRPr lang="it-IT"/>
        </a:p>
      </dgm:t>
    </dgm:pt>
    <dgm:pt modelId="{CC2DC900-A3F9-40CA-A6E4-6111CE3EBDE6}">
      <dgm:prSet phldrT="[Testo]" custT="1"/>
      <dgm:spPr/>
      <dgm:t>
        <a:bodyPr/>
        <a:lstStyle/>
        <a:p>
          <a:r>
            <a:rPr lang="it-IT" sz="1800" b="1" i="0" dirty="0"/>
            <a:t>The </a:t>
          </a:r>
          <a:r>
            <a:rPr lang="it-IT" sz="1800" b="1" i="0" dirty="0" err="1"/>
            <a:t>defendant</a:t>
          </a:r>
          <a:r>
            <a:rPr lang="it-IT" sz="1800" b="1" i="0" dirty="0"/>
            <a:t> </a:t>
          </a:r>
          <a:r>
            <a:rPr lang="it-IT" sz="1800" b="1" i="0" dirty="0" err="1"/>
            <a:t>does</a:t>
          </a:r>
          <a:r>
            <a:rPr lang="it-IT" sz="1800" b="1" i="0" dirty="0"/>
            <a:t> </a:t>
          </a:r>
          <a:r>
            <a:rPr lang="it-IT" sz="1800" b="1" i="0" dirty="0" err="1"/>
            <a:t>have</a:t>
          </a:r>
          <a:r>
            <a:rPr lang="it-IT" sz="1800" b="1" i="0" dirty="0"/>
            <a:t> the </a:t>
          </a:r>
          <a:r>
            <a:rPr lang="it-IT" sz="1800" b="1" i="0" dirty="0" err="1"/>
            <a:t>right</a:t>
          </a:r>
          <a:r>
            <a:rPr lang="it-IT" sz="1800" b="1" i="0" dirty="0"/>
            <a:t> to </a:t>
          </a:r>
          <a:r>
            <a:rPr lang="it-IT" sz="1800" b="1" i="0" dirty="0" err="1"/>
            <a:t>receive</a:t>
          </a:r>
          <a:r>
            <a:rPr lang="it-IT" sz="1800" b="1" i="0" dirty="0"/>
            <a:t> </a:t>
          </a:r>
          <a:r>
            <a:rPr lang="it-IT" sz="1800" b="1" i="0" dirty="0" err="1"/>
            <a:t>it</a:t>
          </a:r>
          <a:r>
            <a:rPr lang="it-IT" sz="1800" b="1" i="0" dirty="0"/>
            <a:t> in case the Prosecutor </a:t>
          </a:r>
          <a:r>
            <a:rPr lang="it-IT" sz="1800" b="1" i="0" dirty="0" err="1"/>
            <a:t>shall</a:t>
          </a:r>
          <a:r>
            <a:rPr lang="it-IT" sz="1800" b="1" i="0" dirty="0"/>
            <a:t> </a:t>
          </a:r>
          <a:r>
            <a:rPr lang="it-IT" sz="1800" b="1" i="0" dirty="0" err="1"/>
            <a:t>perform</a:t>
          </a:r>
          <a:r>
            <a:rPr lang="it-IT" sz="1800" b="1" i="0" dirty="0"/>
            <a:t> an investigative activity in </a:t>
          </a:r>
          <a:r>
            <a:rPr lang="it-IT" sz="1800" b="1" i="0" dirty="0" err="1"/>
            <a:t>which</a:t>
          </a:r>
          <a:r>
            <a:rPr lang="it-IT" sz="1800" b="1" i="0" dirty="0"/>
            <a:t> the </a:t>
          </a:r>
          <a:r>
            <a:rPr lang="it-IT" sz="1800" b="1" i="0" dirty="0" err="1"/>
            <a:t>defendant’s</a:t>
          </a:r>
          <a:r>
            <a:rPr lang="it-IT" sz="1800" b="1" i="0" dirty="0"/>
            <a:t> </a:t>
          </a:r>
          <a:r>
            <a:rPr lang="it-IT" sz="1800" b="1" i="0" dirty="0" err="1"/>
            <a:t>lawyer</a:t>
          </a:r>
          <a:r>
            <a:rPr lang="it-IT" sz="1800" b="1" i="0" dirty="0"/>
            <a:t> </a:t>
          </a:r>
          <a:r>
            <a:rPr lang="it-IT" sz="1800" b="1" i="0" dirty="0" err="1"/>
            <a:t>does</a:t>
          </a:r>
          <a:r>
            <a:rPr lang="it-IT" sz="1800" b="1" i="0" dirty="0"/>
            <a:t> </a:t>
          </a:r>
          <a:r>
            <a:rPr lang="it-IT" sz="1800" b="1" i="0" dirty="0" err="1"/>
            <a:t>have</a:t>
          </a:r>
          <a:r>
            <a:rPr lang="it-IT" sz="1800" b="1" i="0" dirty="0"/>
            <a:t> the </a:t>
          </a:r>
          <a:r>
            <a:rPr lang="it-IT" sz="1800" b="1" i="0" dirty="0" err="1"/>
            <a:t>right</a:t>
          </a:r>
          <a:r>
            <a:rPr lang="it-IT" sz="1800" b="1" i="0" dirty="0"/>
            <a:t> to </a:t>
          </a:r>
          <a:r>
            <a:rPr lang="it-IT" sz="1800" b="1" i="0" dirty="0" err="1"/>
            <a:t>participate</a:t>
          </a:r>
          <a:endParaRPr lang="it-IT" sz="1800" b="1" u="none" dirty="0"/>
        </a:p>
      </dgm:t>
    </dgm:pt>
    <dgm:pt modelId="{B0391FBB-1BE5-4DA4-95FC-56866EB9F0D4}" type="parTrans" cxnId="{EEBD87E2-FEA8-4CC9-A9A8-B0CE5BE687C3}">
      <dgm:prSet/>
      <dgm:spPr/>
      <dgm:t>
        <a:bodyPr/>
        <a:lstStyle/>
        <a:p>
          <a:endParaRPr lang="it-IT"/>
        </a:p>
      </dgm:t>
    </dgm:pt>
    <dgm:pt modelId="{5E57C780-B586-478E-82A6-B7A78D4EACA4}" type="sibTrans" cxnId="{EEBD87E2-FEA8-4CC9-A9A8-B0CE5BE687C3}">
      <dgm:prSet/>
      <dgm:spPr/>
      <dgm:t>
        <a:bodyPr/>
        <a:lstStyle/>
        <a:p>
          <a:endParaRPr lang="it-IT"/>
        </a:p>
      </dgm:t>
    </dgm:pt>
    <dgm:pt modelId="{92A9A87A-92BB-429C-B139-DC48BB332667}">
      <dgm:prSet phldrT="[Testo]" custT="1"/>
      <dgm:spPr/>
      <dgm:t>
        <a:bodyPr/>
        <a:lstStyle/>
        <a:p>
          <a:r>
            <a:rPr lang="it-IT" sz="1800" b="1" u="none" dirty="0"/>
            <a:t>In </a:t>
          </a:r>
          <a:r>
            <a:rPr lang="it-IT" sz="1800" b="1" u="none" dirty="0" err="1"/>
            <a:t>any</a:t>
          </a:r>
          <a:r>
            <a:rPr lang="it-IT" sz="1800" b="1" u="none" dirty="0"/>
            <a:t> case, </a:t>
          </a:r>
          <a:r>
            <a:rPr lang="it-IT" sz="1800" b="1" u="none" dirty="0" err="1"/>
            <a:t>not</a:t>
          </a:r>
          <a:r>
            <a:rPr lang="it-IT" sz="1800" b="1" u="none" dirty="0"/>
            <a:t> </a:t>
          </a:r>
          <a:r>
            <a:rPr lang="it-IT" sz="1800" b="1" u="none" dirty="0" err="1"/>
            <a:t>later</a:t>
          </a:r>
          <a:r>
            <a:rPr lang="it-IT" sz="1800" b="1" u="none" dirty="0"/>
            <a:t> </a:t>
          </a:r>
          <a:r>
            <a:rPr lang="it-IT" sz="1800" b="1" u="none" dirty="0" err="1"/>
            <a:t>than</a:t>
          </a:r>
          <a:r>
            <a:rPr lang="it-IT" sz="1800" b="1" u="none" dirty="0"/>
            <a:t> the time in </a:t>
          </a:r>
          <a:r>
            <a:rPr lang="it-IT" sz="1800" b="1" u="none" dirty="0" err="1"/>
            <a:t>which</a:t>
          </a:r>
          <a:r>
            <a:rPr lang="it-IT" sz="1800" b="1" u="none" dirty="0"/>
            <a:t> the </a:t>
          </a:r>
          <a:r>
            <a:rPr lang="it-IT" sz="1800" b="1" u="none" dirty="0" err="1"/>
            <a:t>defendant</a:t>
          </a:r>
          <a:r>
            <a:rPr lang="it-IT" sz="1800" b="1" u="none" dirty="0"/>
            <a:t> </a:t>
          </a:r>
          <a:r>
            <a:rPr lang="it-IT" sz="1800" b="1" u="none" dirty="0" err="1"/>
            <a:t>receives</a:t>
          </a:r>
          <a:r>
            <a:rPr lang="it-IT" sz="1800" b="1" u="none" dirty="0"/>
            <a:t> the </a:t>
          </a:r>
          <a:r>
            <a:rPr lang="it-IT" sz="1800" b="1" u="none" dirty="0" err="1"/>
            <a:t>notice</a:t>
          </a:r>
          <a:r>
            <a:rPr lang="it-IT" sz="1800" b="1" u="none" dirty="0"/>
            <a:t> </a:t>
          </a:r>
          <a:r>
            <a:rPr lang="it-IT" sz="1800" b="1" u="none" dirty="0" err="1"/>
            <a:t>about</a:t>
          </a:r>
          <a:r>
            <a:rPr lang="it-IT" sz="1800" b="1" u="none" dirty="0"/>
            <a:t> the end of </a:t>
          </a:r>
          <a:r>
            <a:rPr lang="it-IT" sz="1800" b="1" u="none" dirty="0" err="1"/>
            <a:t>investigations</a:t>
          </a:r>
          <a:r>
            <a:rPr lang="it-IT" sz="1800" b="1" u="none" dirty="0"/>
            <a:t> (</a:t>
          </a:r>
          <a:r>
            <a:rPr lang="it-IT" sz="1800" b="1" i="1" u="none" dirty="0"/>
            <a:t>ex</a:t>
          </a:r>
          <a:r>
            <a:rPr lang="it-IT" sz="1800" b="1" i="0" u="none" dirty="0"/>
            <a:t> </a:t>
          </a:r>
          <a:r>
            <a:rPr lang="it-IT" sz="1800" b="1" i="0" u="none" dirty="0" err="1"/>
            <a:t>Article</a:t>
          </a:r>
          <a:r>
            <a:rPr lang="it-IT" sz="1800" b="1" i="0" u="none" dirty="0"/>
            <a:t> 415-</a:t>
          </a:r>
          <a:r>
            <a:rPr lang="it-IT" sz="1800" b="1" i="1" u="none" dirty="0"/>
            <a:t>bis</a:t>
          </a:r>
          <a:r>
            <a:rPr lang="it-IT" sz="1800" b="1" i="0" u="none" dirty="0"/>
            <a:t> c.p.p.)</a:t>
          </a:r>
          <a:endParaRPr lang="it-IT" sz="1800" b="1" u="none" dirty="0"/>
        </a:p>
      </dgm:t>
    </dgm:pt>
    <dgm:pt modelId="{FA730AC3-F69C-402A-AE28-ED2B17C04077}" type="parTrans" cxnId="{95BF5B4F-6653-4668-8F5E-A1FEBD777AE4}">
      <dgm:prSet/>
      <dgm:spPr/>
      <dgm:t>
        <a:bodyPr/>
        <a:lstStyle/>
        <a:p>
          <a:endParaRPr lang="it-IT"/>
        </a:p>
      </dgm:t>
    </dgm:pt>
    <dgm:pt modelId="{B0790214-9BE5-4FC6-8714-C7A2429F1D45}" type="sibTrans" cxnId="{95BF5B4F-6653-4668-8F5E-A1FEBD777AE4}">
      <dgm:prSet/>
      <dgm:spPr/>
      <dgm:t>
        <a:bodyPr/>
        <a:lstStyle/>
        <a:p>
          <a:endParaRPr lang="it-IT"/>
        </a:p>
      </dgm:t>
    </dgm:pt>
    <dgm:pt modelId="{347E81D4-F31A-40F1-BA67-274441AD1E90}" type="pres">
      <dgm:prSet presAssocID="{6252DA16-3F70-4675-88FE-6ECD14782B87}" presName="Name0" presStyleCnt="0">
        <dgm:presLayoutVars>
          <dgm:dir/>
          <dgm:animLvl val="lvl"/>
          <dgm:resizeHandles val="exact"/>
        </dgm:presLayoutVars>
      </dgm:prSet>
      <dgm:spPr/>
    </dgm:pt>
    <dgm:pt modelId="{A98A128E-D6AB-4C2D-9A06-F4A6EEB61F78}" type="pres">
      <dgm:prSet presAssocID="{E7AC35C1-088B-44AC-8902-603FE8862D6F}" presName="linNode" presStyleCnt="0"/>
      <dgm:spPr/>
    </dgm:pt>
    <dgm:pt modelId="{39123378-D590-4119-88D1-83CD3CB689F6}" type="pres">
      <dgm:prSet presAssocID="{E7AC35C1-088B-44AC-8902-603FE8862D6F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67385DB8-E932-4B28-9578-27AB53E0C0C4}" type="pres">
      <dgm:prSet presAssocID="{E7AC35C1-088B-44AC-8902-603FE8862D6F}" presName="descendantText" presStyleLbl="alignAccFollowNode1" presStyleIdx="0" presStyleCnt="2">
        <dgm:presLayoutVars>
          <dgm:bulletEnabled val="1"/>
        </dgm:presLayoutVars>
      </dgm:prSet>
      <dgm:spPr/>
    </dgm:pt>
    <dgm:pt modelId="{59ECA648-DE8B-4BF0-9943-0211F031E17D}" type="pres">
      <dgm:prSet presAssocID="{0872840A-C615-44D8-99A5-0FF479CE562B}" presName="sp" presStyleCnt="0"/>
      <dgm:spPr/>
    </dgm:pt>
    <dgm:pt modelId="{B52C1C1E-B86D-4B84-AA58-992109741C3E}" type="pres">
      <dgm:prSet presAssocID="{A734414A-07E3-40AE-9A90-3D79569ED0AF}" presName="linNode" presStyleCnt="0"/>
      <dgm:spPr/>
    </dgm:pt>
    <dgm:pt modelId="{A308CD38-FB16-402E-AA0D-507DA0CD5859}" type="pres">
      <dgm:prSet presAssocID="{A734414A-07E3-40AE-9A90-3D79569ED0AF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F4A6E19E-D204-4BFE-A9AB-0879915AF2A8}" type="pres">
      <dgm:prSet presAssocID="{A734414A-07E3-40AE-9A90-3D79569ED0AF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74B8D91A-A4C3-46CD-95EB-A4F43902D47E}" type="presOf" srcId="{E7AC35C1-088B-44AC-8902-603FE8862D6F}" destId="{39123378-D590-4119-88D1-83CD3CB689F6}" srcOrd="0" destOrd="0" presId="urn:microsoft.com/office/officeart/2005/8/layout/vList5"/>
    <dgm:cxn modelId="{F9CC1A1E-1118-4C59-B95A-848145A59B05}" type="presOf" srcId="{6252DA16-3F70-4675-88FE-6ECD14782B87}" destId="{347E81D4-F31A-40F1-BA67-274441AD1E90}" srcOrd="0" destOrd="0" presId="urn:microsoft.com/office/officeart/2005/8/layout/vList5"/>
    <dgm:cxn modelId="{6EE1B43F-F4CF-40F6-B092-452256F2EB77}" type="presOf" srcId="{4E00FA6F-5275-40F9-91C7-BBA9828FCABD}" destId="{67385DB8-E932-4B28-9578-27AB53E0C0C4}" srcOrd="0" destOrd="0" presId="urn:microsoft.com/office/officeart/2005/8/layout/vList5"/>
    <dgm:cxn modelId="{D270DD6D-5256-4ED0-A824-983AB570AC22}" srcId="{E7AC35C1-088B-44AC-8902-603FE8862D6F}" destId="{4E00FA6F-5275-40F9-91C7-BBA9828FCABD}" srcOrd="0" destOrd="0" parTransId="{02C2F7C6-8E26-48AA-BE9A-AFE90AD1E373}" sibTransId="{DCB9D96B-FE82-48F7-A476-02C4AEB52E22}"/>
    <dgm:cxn modelId="{95BF5B4F-6653-4668-8F5E-A1FEBD777AE4}" srcId="{A734414A-07E3-40AE-9A90-3D79569ED0AF}" destId="{92A9A87A-92BB-429C-B139-DC48BB332667}" srcOrd="1" destOrd="0" parTransId="{FA730AC3-F69C-402A-AE28-ED2B17C04077}" sibTransId="{B0790214-9BE5-4FC6-8714-C7A2429F1D45}"/>
    <dgm:cxn modelId="{0BF2DC85-A1FD-4654-99DF-AC29B417D876}" srcId="{6252DA16-3F70-4675-88FE-6ECD14782B87}" destId="{A734414A-07E3-40AE-9A90-3D79569ED0AF}" srcOrd="1" destOrd="0" parTransId="{76F026CD-8F74-424A-97A2-A60B9F5F4286}" sibTransId="{C579BCEE-238B-4427-BF67-751E3A1B065B}"/>
    <dgm:cxn modelId="{6E1C5487-ABA0-4412-9BAA-BD0A6044E51A}" srcId="{6252DA16-3F70-4675-88FE-6ECD14782B87}" destId="{E7AC35C1-088B-44AC-8902-603FE8862D6F}" srcOrd="0" destOrd="0" parTransId="{658EC0DC-4D18-4170-873A-6272050C47D3}" sibTransId="{0872840A-C615-44D8-99A5-0FF479CE562B}"/>
    <dgm:cxn modelId="{035F3294-1AAF-4E42-8ACA-45D116D3A390}" type="presOf" srcId="{A734414A-07E3-40AE-9A90-3D79569ED0AF}" destId="{A308CD38-FB16-402E-AA0D-507DA0CD5859}" srcOrd="0" destOrd="0" presId="urn:microsoft.com/office/officeart/2005/8/layout/vList5"/>
    <dgm:cxn modelId="{40E6AACB-94AE-4913-98D6-2C78A0008B4F}" type="presOf" srcId="{CC2DC900-A3F9-40CA-A6E4-6111CE3EBDE6}" destId="{F4A6E19E-D204-4BFE-A9AB-0879915AF2A8}" srcOrd="0" destOrd="0" presId="urn:microsoft.com/office/officeart/2005/8/layout/vList5"/>
    <dgm:cxn modelId="{EEBD87E2-FEA8-4CC9-A9A8-B0CE5BE687C3}" srcId="{A734414A-07E3-40AE-9A90-3D79569ED0AF}" destId="{CC2DC900-A3F9-40CA-A6E4-6111CE3EBDE6}" srcOrd="0" destOrd="0" parTransId="{B0391FBB-1BE5-4DA4-95FC-56866EB9F0D4}" sibTransId="{5E57C780-B586-478E-82A6-B7A78D4EACA4}"/>
    <dgm:cxn modelId="{F2EB24EC-8B55-4E14-B39B-D9A3F648211A}" type="presOf" srcId="{92A9A87A-92BB-429C-B139-DC48BB332667}" destId="{F4A6E19E-D204-4BFE-A9AB-0879915AF2A8}" srcOrd="0" destOrd="1" presId="urn:microsoft.com/office/officeart/2005/8/layout/vList5"/>
    <dgm:cxn modelId="{47018752-18D0-4BD1-9E48-23189E808446}" type="presParOf" srcId="{347E81D4-F31A-40F1-BA67-274441AD1E90}" destId="{A98A128E-D6AB-4C2D-9A06-F4A6EEB61F78}" srcOrd="0" destOrd="0" presId="urn:microsoft.com/office/officeart/2005/8/layout/vList5"/>
    <dgm:cxn modelId="{BB2EBDCC-AAA3-49C1-85F9-0FF24AD4F993}" type="presParOf" srcId="{A98A128E-D6AB-4C2D-9A06-F4A6EEB61F78}" destId="{39123378-D590-4119-88D1-83CD3CB689F6}" srcOrd="0" destOrd="0" presId="urn:microsoft.com/office/officeart/2005/8/layout/vList5"/>
    <dgm:cxn modelId="{59DE4E92-4E91-4780-AA1D-988CB8D9D8E4}" type="presParOf" srcId="{A98A128E-D6AB-4C2D-9A06-F4A6EEB61F78}" destId="{67385DB8-E932-4B28-9578-27AB53E0C0C4}" srcOrd="1" destOrd="0" presId="urn:microsoft.com/office/officeart/2005/8/layout/vList5"/>
    <dgm:cxn modelId="{8B8D2412-507A-4F3F-9EE2-85BA4CE320C0}" type="presParOf" srcId="{347E81D4-F31A-40F1-BA67-274441AD1E90}" destId="{59ECA648-DE8B-4BF0-9943-0211F031E17D}" srcOrd="1" destOrd="0" presId="urn:microsoft.com/office/officeart/2005/8/layout/vList5"/>
    <dgm:cxn modelId="{9A3EBDA4-080F-486D-804E-EB078E0F8658}" type="presParOf" srcId="{347E81D4-F31A-40F1-BA67-274441AD1E90}" destId="{B52C1C1E-B86D-4B84-AA58-992109741C3E}" srcOrd="2" destOrd="0" presId="urn:microsoft.com/office/officeart/2005/8/layout/vList5"/>
    <dgm:cxn modelId="{5AACBA64-2C06-46C6-887A-A4E797CF05FF}" type="presParOf" srcId="{B52C1C1E-B86D-4B84-AA58-992109741C3E}" destId="{A308CD38-FB16-402E-AA0D-507DA0CD5859}" srcOrd="0" destOrd="0" presId="urn:microsoft.com/office/officeart/2005/8/layout/vList5"/>
    <dgm:cxn modelId="{B7EE5F06-A92E-4DE1-9EA5-445CF9D5A837}" type="presParOf" srcId="{B52C1C1E-B86D-4B84-AA58-992109741C3E}" destId="{F4A6E19E-D204-4BFE-A9AB-0879915AF2A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208A78D-7BAF-456B-A52E-F4D61D20EE1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2F326613-D375-4421-8428-AA5DDAB65119}">
      <dgm:prSet phldrT="[Testo]"/>
      <dgm:spPr/>
      <dgm:t>
        <a:bodyPr/>
        <a:lstStyle/>
        <a:p>
          <a:r>
            <a:rPr lang="it-IT" b="1" i="0" dirty="0"/>
            <a:t>The </a:t>
          </a:r>
          <a:r>
            <a:rPr lang="it-IT" b="1" i="0" dirty="0" err="1"/>
            <a:t>law</a:t>
          </a:r>
          <a:r>
            <a:rPr lang="it-IT" b="1" i="0" dirty="0"/>
            <a:t> </a:t>
          </a:r>
          <a:r>
            <a:rPr lang="it-IT" b="1" i="0" dirty="0" err="1"/>
            <a:t>that</a:t>
          </a:r>
          <a:r>
            <a:rPr lang="it-IT" b="1" i="0" dirty="0"/>
            <a:t> </a:t>
          </a:r>
          <a:r>
            <a:rPr lang="it-IT" b="1" i="0" dirty="0" err="1"/>
            <a:t>has</a:t>
          </a:r>
          <a:r>
            <a:rPr lang="it-IT" b="1" i="0" dirty="0"/>
            <a:t> </a:t>
          </a:r>
          <a:r>
            <a:rPr lang="it-IT" b="1" i="0" dirty="0" err="1"/>
            <a:t>been</a:t>
          </a:r>
          <a:r>
            <a:rPr lang="it-IT" b="1" i="0" dirty="0"/>
            <a:t> (</a:t>
          </a:r>
          <a:r>
            <a:rPr lang="it-IT" b="1" i="0" dirty="0" err="1"/>
            <a:t>hypothetically</a:t>
          </a:r>
          <a:r>
            <a:rPr lang="it-IT" b="1" i="0" dirty="0"/>
            <a:t>) </a:t>
          </a:r>
          <a:r>
            <a:rPr lang="it-IT" b="1" i="0" dirty="0" err="1"/>
            <a:t>broken</a:t>
          </a:r>
          <a:r>
            <a:rPr lang="it-IT" b="1" i="0" dirty="0"/>
            <a:t>  </a:t>
          </a:r>
        </a:p>
      </dgm:t>
    </dgm:pt>
    <dgm:pt modelId="{84DA07BC-FE30-48C0-A10F-FA9AB947B80F}" type="parTrans" cxnId="{1FB4CE63-BAD2-48CF-881E-C7E13C221A67}">
      <dgm:prSet/>
      <dgm:spPr/>
      <dgm:t>
        <a:bodyPr/>
        <a:lstStyle/>
        <a:p>
          <a:endParaRPr lang="it-IT"/>
        </a:p>
      </dgm:t>
    </dgm:pt>
    <dgm:pt modelId="{C3B557F5-8534-4DA1-91DE-53D529B04F2C}" type="sibTrans" cxnId="{1FB4CE63-BAD2-48CF-881E-C7E13C221A67}">
      <dgm:prSet/>
      <dgm:spPr/>
      <dgm:t>
        <a:bodyPr/>
        <a:lstStyle/>
        <a:p>
          <a:endParaRPr lang="it-IT"/>
        </a:p>
      </dgm:t>
    </dgm:pt>
    <dgm:pt modelId="{8846F1D1-5128-4FA0-BBC7-418DB26A7BEC}">
      <dgm:prSet phldrT="[Testo]"/>
      <dgm:spPr/>
      <dgm:t>
        <a:bodyPr/>
        <a:lstStyle/>
        <a:p>
          <a:r>
            <a:rPr lang="it-IT" b="1" dirty="0" err="1"/>
            <a:t>When</a:t>
          </a:r>
          <a:r>
            <a:rPr lang="it-IT" b="1" dirty="0"/>
            <a:t> (the date) and </a:t>
          </a:r>
          <a:r>
            <a:rPr lang="it-IT" b="1" dirty="0" err="1"/>
            <a:t>where</a:t>
          </a:r>
          <a:r>
            <a:rPr lang="it-IT" b="1" dirty="0"/>
            <a:t> (the place) the crime</a:t>
          </a:r>
          <a:br>
            <a:rPr lang="it-IT" b="1" dirty="0"/>
          </a:br>
          <a:r>
            <a:rPr lang="it-IT" b="1" dirty="0" err="1"/>
            <a:t>has</a:t>
          </a:r>
          <a:r>
            <a:rPr lang="it-IT" b="1" dirty="0"/>
            <a:t> </a:t>
          </a:r>
          <a:r>
            <a:rPr lang="it-IT" b="1" dirty="0" err="1"/>
            <a:t>been</a:t>
          </a:r>
          <a:r>
            <a:rPr lang="it-IT" b="1" dirty="0"/>
            <a:t> (</a:t>
          </a:r>
          <a:r>
            <a:rPr lang="it-IT" b="1" dirty="0" err="1"/>
            <a:t>hypothetically</a:t>
          </a:r>
          <a:r>
            <a:rPr lang="it-IT" b="1" dirty="0"/>
            <a:t>) </a:t>
          </a:r>
          <a:r>
            <a:rPr lang="it-IT" b="1" dirty="0" err="1"/>
            <a:t>committed</a:t>
          </a:r>
          <a:endParaRPr lang="it-IT" b="1" i="1" dirty="0"/>
        </a:p>
      </dgm:t>
    </dgm:pt>
    <dgm:pt modelId="{FFACEBD2-F458-414C-A141-3F7DC09703F1}" type="parTrans" cxnId="{7F0B045C-95BE-48A2-BE58-036C16F31B17}">
      <dgm:prSet/>
      <dgm:spPr/>
      <dgm:t>
        <a:bodyPr/>
        <a:lstStyle/>
        <a:p>
          <a:endParaRPr lang="it-IT"/>
        </a:p>
      </dgm:t>
    </dgm:pt>
    <dgm:pt modelId="{356D7753-A78A-4752-91EE-EAE13045B543}" type="sibTrans" cxnId="{7F0B045C-95BE-48A2-BE58-036C16F31B17}">
      <dgm:prSet/>
      <dgm:spPr/>
      <dgm:t>
        <a:bodyPr/>
        <a:lstStyle/>
        <a:p>
          <a:endParaRPr lang="it-IT"/>
        </a:p>
      </dgm:t>
    </dgm:pt>
    <dgm:pt modelId="{BCAA9E72-4F6E-4CE1-80C0-950AA6855D7F}">
      <dgm:prSet phldrT="[Testo]"/>
      <dgm:spPr/>
      <dgm:t>
        <a:bodyPr/>
        <a:lstStyle/>
        <a:p>
          <a:r>
            <a:rPr lang="it-IT" b="1" dirty="0"/>
            <a:t>The call for the </a:t>
          </a:r>
          <a:r>
            <a:rPr lang="it-IT" b="1" dirty="0" err="1"/>
            <a:t>appointment</a:t>
          </a:r>
          <a:r>
            <a:rPr lang="it-IT" b="1" dirty="0"/>
            <a:t> of a private </a:t>
          </a:r>
          <a:r>
            <a:rPr lang="it-IT" b="1" dirty="0" err="1"/>
            <a:t>lawyer</a:t>
          </a:r>
          <a:endParaRPr lang="it-IT" b="1" dirty="0"/>
        </a:p>
      </dgm:t>
    </dgm:pt>
    <dgm:pt modelId="{FA9B03B3-31D8-4A3C-A770-436DB4D84637}" type="parTrans" cxnId="{69CD5D4B-E192-4CA6-89EC-731609EC977B}">
      <dgm:prSet/>
      <dgm:spPr/>
      <dgm:t>
        <a:bodyPr/>
        <a:lstStyle/>
        <a:p>
          <a:endParaRPr lang="it-IT"/>
        </a:p>
      </dgm:t>
    </dgm:pt>
    <dgm:pt modelId="{16D00090-F4F7-4016-ADCB-DA7839784031}" type="sibTrans" cxnId="{69CD5D4B-E192-4CA6-89EC-731609EC977B}">
      <dgm:prSet/>
      <dgm:spPr/>
      <dgm:t>
        <a:bodyPr/>
        <a:lstStyle/>
        <a:p>
          <a:endParaRPr lang="it-IT"/>
        </a:p>
      </dgm:t>
    </dgm:pt>
    <dgm:pt modelId="{52AF479B-D2FE-42AC-BF95-1966694A16D1}" type="pres">
      <dgm:prSet presAssocID="{D208A78D-7BAF-456B-A52E-F4D61D20EE1B}" presName="linear" presStyleCnt="0">
        <dgm:presLayoutVars>
          <dgm:dir/>
          <dgm:animLvl val="lvl"/>
          <dgm:resizeHandles val="exact"/>
        </dgm:presLayoutVars>
      </dgm:prSet>
      <dgm:spPr/>
    </dgm:pt>
    <dgm:pt modelId="{B41E1E19-FC1A-4BF3-8971-E10B3D31326B}" type="pres">
      <dgm:prSet presAssocID="{2F326613-D375-4421-8428-AA5DDAB65119}" presName="parentLin" presStyleCnt="0"/>
      <dgm:spPr/>
    </dgm:pt>
    <dgm:pt modelId="{BF3F4C4C-A2A7-42CC-AF61-D87F0AA23487}" type="pres">
      <dgm:prSet presAssocID="{2F326613-D375-4421-8428-AA5DDAB65119}" presName="parentLeftMargin" presStyleLbl="node1" presStyleIdx="0" presStyleCnt="3"/>
      <dgm:spPr/>
    </dgm:pt>
    <dgm:pt modelId="{B49E038F-6622-4A11-95AE-01649476AF13}" type="pres">
      <dgm:prSet presAssocID="{2F326613-D375-4421-8428-AA5DDAB6511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93C43A3-ADE1-4CEB-95D1-6409F5B90D44}" type="pres">
      <dgm:prSet presAssocID="{2F326613-D375-4421-8428-AA5DDAB65119}" presName="negativeSpace" presStyleCnt="0"/>
      <dgm:spPr/>
    </dgm:pt>
    <dgm:pt modelId="{604F4791-3C36-46D4-B08B-2956E27D1D66}" type="pres">
      <dgm:prSet presAssocID="{2F326613-D375-4421-8428-AA5DDAB65119}" presName="childText" presStyleLbl="conFgAcc1" presStyleIdx="0" presStyleCnt="3">
        <dgm:presLayoutVars>
          <dgm:bulletEnabled val="1"/>
        </dgm:presLayoutVars>
      </dgm:prSet>
      <dgm:spPr/>
    </dgm:pt>
    <dgm:pt modelId="{B243A9B1-142C-4FB2-9297-25780A120E2D}" type="pres">
      <dgm:prSet presAssocID="{C3B557F5-8534-4DA1-91DE-53D529B04F2C}" presName="spaceBetweenRectangles" presStyleCnt="0"/>
      <dgm:spPr/>
    </dgm:pt>
    <dgm:pt modelId="{5BCB49CF-3F66-4E50-9570-19DD062C255D}" type="pres">
      <dgm:prSet presAssocID="{8846F1D1-5128-4FA0-BBC7-418DB26A7BEC}" presName="parentLin" presStyleCnt="0"/>
      <dgm:spPr/>
    </dgm:pt>
    <dgm:pt modelId="{58686B4E-5E81-4FA6-AD52-22A5B2639496}" type="pres">
      <dgm:prSet presAssocID="{8846F1D1-5128-4FA0-BBC7-418DB26A7BEC}" presName="parentLeftMargin" presStyleLbl="node1" presStyleIdx="0" presStyleCnt="3"/>
      <dgm:spPr/>
    </dgm:pt>
    <dgm:pt modelId="{9865E6D4-586E-4167-864F-A132E706D55A}" type="pres">
      <dgm:prSet presAssocID="{8846F1D1-5128-4FA0-BBC7-418DB26A7BE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E63B13E-D2CF-4DD7-A226-3C10961F68E0}" type="pres">
      <dgm:prSet presAssocID="{8846F1D1-5128-4FA0-BBC7-418DB26A7BEC}" presName="negativeSpace" presStyleCnt="0"/>
      <dgm:spPr/>
    </dgm:pt>
    <dgm:pt modelId="{7731AA1C-3165-4A50-BDAC-EA4CC030E6D8}" type="pres">
      <dgm:prSet presAssocID="{8846F1D1-5128-4FA0-BBC7-418DB26A7BEC}" presName="childText" presStyleLbl="conFgAcc1" presStyleIdx="1" presStyleCnt="3">
        <dgm:presLayoutVars>
          <dgm:bulletEnabled val="1"/>
        </dgm:presLayoutVars>
      </dgm:prSet>
      <dgm:spPr/>
    </dgm:pt>
    <dgm:pt modelId="{62A8EDB1-4534-4ECF-BCE2-F69DD73ED392}" type="pres">
      <dgm:prSet presAssocID="{356D7753-A78A-4752-91EE-EAE13045B543}" presName="spaceBetweenRectangles" presStyleCnt="0"/>
      <dgm:spPr/>
    </dgm:pt>
    <dgm:pt modelId="{56E988F5-D2BA-41A7-9976-E333E7185EDE}" type="pres">
      <dgm:prSet presAssocID="{BCAA9E72-4F6E-4CE1-80C0-950AA6855D7F}" presName="parentLin" presStyleCnt="0"/>
      <dgm:spPr/>
    </dgm:pt>
    <dgm:pt modelId="{7BA959D3-579A-4A72-9AF3-F6B9622FF4C7}" type="pres">
      <dgm:prSet presAssocID="{BCAA9E72-4F6E-4CE1-80C0-950AA6855D7F}" presName="parentLeftMargin" presStyleLbl="node1" presStyleIdx="1" presStyleCnt="3"/>
      <dgm:spPr/>
    </dgm:pt>
    <dgm:pt modelId="{9FA7489A-0A53-48EA-BB10-BA95A9B03B9C}" type="pres">
      <dgm:prSet presAssocID="{BCAA9E72-4F6E-4CE1-80C0-950AA6855D7F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97EA645F-F83F-4AA5-AF0C-B9B34EA7959B}" type="pres">
      <dgm:prSet presAssocID="{BCAA9E72-4F6E-4CE1-80C0-950AA6855D7F}" presName="negativeSpace" presStyleCnt="0"/>
      <dgm:spPr/>
    </dgm:pt>
    <dgm:pt modelId="{3C72653C-56C2-41F1-B85C-6CCD5220160D}" type="pres">
      <dgm:prSet presAssocID="{BCAA9E72-4F6E-4CE1-80C0-950AA6855D7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E435715-3C98-4BA8-8544-9B9E7B77331E}" type="presOf" srcId="{D208A78D-7BAF-456B-A52E-F4D61D20EE1B}" destId="{52AF479B-D2FE-42AC-BF95-1966694A16D1}" srcOrd="0" destOrd="0" presId="urn:microsoft.com/office/officeart/2005/8/layout/list1"/>
    <dgm:cxn modelId="{7F0B045C-95BE-48A2-BE58-036C16F31B17}" srcId="{D208A78D-7BAF-456B-A52E-F4D61D20EE1B}" destId="{8846F1D1-5128-4FA0-BBC7-418DB26A7BEC}" srcOrd="1" destOrd="0" parTransId="{FFACEBD2-F458-414C-A141-3F7DC09703F1}" sibTransId="{356D7753-A78A-4752-91EE-EAE13045B543}"/>
    <dgm:cxn modelId="{1FB4CE63-BAD2-48CF-881E-C7E13C221A67}" srcId="{D208A78D-7BAF-456B-A52E-F4D61D20EE1B}" destId="{2F326613-D375-4421-8428-AA5DDAB65119}" srcOrd="0" destOrd="0" parTransId="{84DA07BC-FE30-48C0-A10F-FA9AB947B80F}" sibTransId="{C3B557F5-8534-4DA1-91DE-53D529B04F2C}"/>
    <dgm:cxn modelId="{69CD5D4B-E192-4CA6-89EC-731609EC977B}" srcId="{D208A78D-7BAF-456B-A52E-F4D61D20EE1B}" destId="{BCAA9E72-4F6E-4CE1-80C0-950AA6855D7F}" srcOrd="2" destOrd="0" parTransId="{FA9B03B3-31D8-4A3C-A770-436DB4D84637}" sibTransId="{16D00090-F4F7-4016-ADCB-DA7839784031}"/>
    <dgm:cxn modelId="{A9AE1876-BA37-4B5A-9209-841FED26893E}" type="presOf" srcId="{BCAA9E72-4F6E-4CE1-80C0-950AA6855D7F}" destId="{9FA7489A-0A53-48EA-BB10-BA95A9B03B9C}" srcOrd="1" destOrd="0" presId="urn:microsoft.com/office/officeart/2005/8/layout/list1"/>
    <dgm:cxn modelId="{61BC0859-E0A8-4ED0-813F-D014BE1381A1}" type="presOf" srcId="{2F326613-D375-4421-8428-AA5DDAB65119}" destId="{B49E038F-6622-4A11-95AE-01649476AF13}" srcOrd="1" destOrd="0" presId="urn:microsoft.com/office/officeart/2005/8/layout/list1"/>
    <dgm:cxn modelId="{623424A4-AB78-4322-ACD9-1CA5D3286D01}" type="presOf" srcId="{BCAA9E72-4F6E-4CE1-80C0-950AA6855D7F}" destId="{7BA959D3-579A-4A72-9AF3-F6B9622FF4C7}" srcOrd="0" destOrd="0" presId="urn:microsoft.com/office/officeart/2005/8/layout/list1"/>
    <dgm:cxn modelId="{BB7457CA-191E-4DA4-B59C-E001DF62605A}" type="presOf" srcId="{8846F1D1-5128-4FA0-BBC7-418DB26A7BEC}" destId="{9865E6D4-586E-4167-864F-A132E706D55A}" srcOrd="1" destOrd="0" presId="urn:microsoft.com/office/officeart/2005/8/layout/list1"/>
    <dgm:cxn modelId="{C6ABBCCB-00ED-44BB-8542-5BAC455896AA}" type="presOf" srcId="{8846F1D1-5128-4FA0-BBC7-418DB26A7BEC}" destId="{58686B4E-5E81-4FA6-AD52-22A5B2639496}" srcOrd="0" destOrd="0" presId="urn:microsoft.com/office/officeart/2005/8/layout/list1"/>
    <dgm:cxn modelId="{EB81CAE5-8887-4906-BBA4-7F045780B8DA}" type="presOf" srcId="{2F326613-D375-4421-8428-AA5DDAB65119}" destId="{BF3F4C4C-A2A7-42CC-AF61-D87F0AA23487}" srcOrd="0" destOrd="0" presId="urn:microsoft.com/office/officeart/2005/8/layout/list1"/>
    <dgm:cxn modelId="{265890D2-7B94-47DF-8FD3-8D76D74CAABB}" type="presParOf" srcId="{52AF479B-D2FE-42AC-BF95-1966694A16D1}" destId="{B41E1E19-FC1A-4BF3-8971-E10B3D31326B}" srcOrd="0" destOrd="0" presId="urn:microsoft.com/office/officeart/2005/8/layout/list1"/>
    <dgm:cxn modelId="{53D0A3FF-FE94-49D4-A7FE-9CAF4C19BCA5}" type="presParOf" srcId="{B41E1E19-FC1A-4BF3-8971-E10B3D31326B}" destId="{BF3F4C4C-A2A7-42CC-AF61-D87F0AA23487}" srcOrd="0" destOrd="0" presId="urn:microsoft.com/office/officeart/2005/8/layout/list1"/>
    <dgm:cxn modelId="{4B26B276-731C-420B-A755-CF4A23E2B808}" type="presParOf" srcId="{B41E1E19-FC1A-4BF3-8971-E10B3D31326B}" destId="{B49E038F-6622-4A11-95AE-01649476AF13}" srcOrd="1" destOrd="0" presId="urn:microsoft.com/office/officeart/2005/8/layout/list1"/>
    <dgm:cxn modelId="{37A835B1-074A-4488-A930-BD8B4BF8F8EA}" type="presParOf" srcId="{52AF479B-D2FE-42AC-BF95-1966694A16D1}" destId="{293C43A3-ADE1-4CEB-95D1-6409F5B90D44}" srcOrd="1" destOrd="0" presId="urn:microsoft.com/office/officeart/2005/8/layout/list1"/>
    <dgm:cxn modelId="{5658B176-82A7-40C6-B93C-CA5641EE7E4E}" type="presParOf" srcId="{52AF479B-D2FE-42AC-BF95-1966694A16D1}" destId="{604F4791-3C36-46D4-B08B-2956E27D1D66}" srcOrd="2" destOrd="0" presId="urn:microsoft.com/office/officeart/2005/8/layout/list1"/>
    <dgm:cxn modelId="{F56C80CA-B365-458C-B1FE-3883AF7A31E3}" type="presParOf" srcId="{52AF479B-D2FE-42AC-BF95-1966694A16D1}" destId="{B243A9B1-142C-4FB2-9297-25780A120E2D}" srcOrd="3" destOrd="0" presId="urn:microsoft.com/office/officeart/2005/8/layout/list1"/>
    <dgm:cxn modelId="{DC0331F5-4CB3-4359-9999-69C7D9015D18}" type="presParOf" srcId="{52AF479B-D2FE-42AC-BF95-1966694A16D1}" destId="{5BCB49CF-3F66-4E50-9570-19DD062C255D}" srcOrd="4" destOrd="0" presId="urn:microsoft.com/office/officeart/2005/8/layout/list1"/>
    <dgm:cxn modelId="{2AE6BBDB-3F83-4749-BA9D-0A119C3D7465}" type="presParOf" srcId="{5BCB49CF-3F66-4E50-9570-19DD062C255D}" destId="{58686B4E-5E81-4FA6-AD52-22A5B2639496}" srcOrd="0" destOrd="0" presId="urn:microsoft.com/office/officeart/2005/8/layout/list1"/>
    <dgm:cxn modelId="{B2A780C1-4BCC-4283-9465-35EB53245192}" type="presParOf" srcId="{5BCB49CF-3F66-4E50-9570-19DD062C255D}" destId="{9865E6D4-586E-4167-864F-A132E706D55A}" srcOrd="1" destOrd="0" presId="urn:microsoft.com/office/officeart/2005/8/layout/list1"/>
    <dgm:cxn modelId="{181FDD38-31AF-45C7-9C9A-4A4DE3CE4B17}" type="presParOf" srcId="{52AF479B-D2FE-42AC-BF95-1966694A16D1}" destId="{7E63B13E-D2CF-4DD7-A226-3C10961F68E0}" srcOrd="5" destOrd="0" presId="urn:microsoft.com/office/officeart/2005/8/layout/list1"/>
    <dgm:cxn modelId="{3A5792FE-4F2F-4953-8DB9-A44D07CA13B3}" type="presParOf" srcId="{52AF479B-D2FE-42AC-BF95-1966694A16D1}" destId="{7731AA1C-3165-4A50-BDAC-EA4CC030E6D8}" srcOrd="6" destOrd="0" presId="urn:microsoft.com/office/officeart/2005/8/layout/list1"/>
    <dgm:cxn modelId="{BE48E4D8-BB52-42F2-AF0E-50459E724A5D}" type="presParOf" srcId="{52AF479B-D2FE-42AC-BF95-1966694A16D1}" destId="{62A8EDB1-4534-4ECF-BCE2-F69DD73ED392}" srcOrd="7" destOrd="0" presId="urn:microsoft.com/office/officeart/2005/8/layout/list1"/>
    <dgm:cxn modelId="{FD62A799-3C51-4054-83E9-D8CBCB1E3CAE}" type="presParOf" srcId="{52AF479B-D2FE-42AC-BF95-1966694A16D1}" destId="{56E988F5-D2BA-41A7-9976-E333E7185EDE}" srcOrd="8" destOrd="0" presId="urn:microsoft.com/office/officeart/2005/8/layout/list1"/>
    <dgm:cxn modelId="{0852EBE7-102A-4D4D-A3B9-EE2930F31547}" type="presParOf" srcId="{56E988F5-D2BA-41A7-9976-E333E7185EDE}" destId="{7BA959D3-579A-4A72-9AF3-F6B9622FF4C7}" srcOrd="0" destOrd="0" presId="urn:microsoft.com/office/officeart/2005/8/layout/list1"/>
    <dgm:cxn modelId="{D82D3B3F-1C07-4468-8487-F6E40256647F}" type="presParOf" srcId="{56E988F5-D2BA-41A7-9976-E333E7185EDE}" destId="{9FA7489A-0A53-48EA-BB10-BA95A9B03B9C}" srcOrd="1" destOrd="0" presId="urn:microsoft.com/office/officeart/2005/8/layout/list1"/>
    <dgm:cxn modelId="{E50A7395-7AA8-433F-9C01-EDB8F4CD270A}" type="presParOf" srcId="{52AF479B-D2FE-42AC-BF95-1966694A16D1}" destId="{97EA645F-F83F-4AA5-AF0C-B9B34EA7959B}" srcOrd="9" destOrd="0" presId="urn:microsoft.com/office/officeart/2005/8/layout/list1"/>
    <dgm:cxn modelId="{8DA3A5C0-5A30-418B-AF63-3E86B15BEF4F}" type="presParOf" srcId="{52AF479B-D2FE-42AC-BF95-1966694A16D1}" destId="{3C72653C-56C2-41F1-B85C-6CCD5220160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3A9329-3120-4FA4-BC4F-CE40FF3D1E23}">
      <dsp:nvSpPr>
        <dsp:cNvPr id="0" name=""/>
        <dsp:cNvSpPr/>
      </dsp:nvSpPr>
      <dsp:spPr>
        <a:xfrm rot="5400000">
          <a:off x="-219257" y="221911"/>
          <a:ext cx="1461717" cy="102320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i="1" kern="1200" dirty="0"/>
            <a:t>NOTITIA CRIMINIS</a:t>
          </a:r>
        </a:p>
      </dsp:txBody>
      <dsp:txXfrm rot="-5400000">
        <a:off x="2" y="514254"/>
        <a:ext cx="1023201" cy="438516"/>
      </dsp:txXfrm>
    </dsp:sp>
    <dsp:sp modelId="{EE6DD3DB-BB32-4A68-97BC-EDC88BA7B0C8}">
      <dsp:nvSpPr>
        <dsp:cNvPr id="0" name=""/>
        <dsp:cNvSpPr/>
      </dsp:nvSpPr>
      <dsp:spPr>
        <a:xfrm rot="5400000">
          <a:off x="4060756" y="-3077340"/>
          <a:ext cx="950116" cy="710479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5080" rIns="5080" bIns="5080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800" i="0" kern="1200" dirty="0"/>
            <a:t>A </a:t>
          </a:r>
          <a:r>
            <a:rPr lang="it-IT" sz="800" b="1" i="0" kern="1200" dirty="0" err="1"/>
            <a:t>register</a:t>
          </a:r>
          <a:r>
            <a:rPr lang="it-IT" sz="800" b="1" i="0" kern="1200" dirty="0"/>
            <a:t> </a:t>
          </a:r>
          <a:r>
            <a:rPr lang="it-IT" sz="800" i="0" kern="1200" dirty="0"/>
            <a:t>(</a:t>
          </a:r>
          <a:r>
            <a:rPr lang="it-IT" sz="800" i="1" kern="1200" dirty="0"/>
            <a:t>ex</a:t>
          </a:r>
          <a:r>
            <a:rPr lang="it-IT" sz="800" i="0" kern="1200" dirty="0"/>
            <a:t> art. 335 c.p.p.) </a:t>
          </a:r>
          <a:r>
            <a:rPr lang="it-IT" sz="800" i="0" kern="1200" dirty="0" err="1"/>
            <a:t>that</a:t>
          </a:r>
          <a:r>
            <a:rPr lang="it-IT" sz="800" i="0" kern="1200" dirty="0"/>
            <a:t> </a:t>
          </a:r>
          <a:r>
            <a:rPr lang="it-IT" sz="800" i="0" kern="1200" dirty="0" err="1"/>
            <a:t>formally</a:t>
          </a:r>
          <a:r>
            <a:rPr lang="it-IT" sz="800" i="0" kern="1200" dirty="0"/>
            <a:t> </a:t>
          </a:r>
          <a:r>
            <a:rPr lang="it-IT" sz="800" i="0" kern="1200" dirty="0" err="1"/>
            <a:t>includes</a:t>
          </a:r>
          <a:r>
            <a:rPr lang="it-IT" sz="800" i="0" kern="1200" dirty="0"/>
            <a:t> </a:t>
          </a:r>
          <a:r>
            <a:rPr lang="it-IT" sz="800" i="0" kern="1200" dirty="0" err="1"/>
            <a:t>all</a:t>
          </a:r>
          <a:r>
            <a:rPr lang="it-IT" sz="800" i="0" kern="1200" dirty="0"/>
            <a:t> the </a:t>
          </a:r>
          <a:r>
            <a:rPr lang="it-IT" sz="800" i="0" kern="1200" dirty="0" err="1"/>
            <a:t>criminal</a:t>
          </a:r>
          <a:r>
            <a:rPr lang="it-IT" sz="800" i="0" kern="1200" dirty="0"/>
            <a:t> </a:t>
          </a:r>
          <a:r>
            <a:rPr lang="it-IT" sz="800" i="0" kern="1200" dirty="0" err="1"/>
            <a:t>records</a:t>
          </a:r>
          <a:endParaRPr lang="it-IT" sz="800" i="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800" i="0" kern="1200" dirty="0"/>
            <a:t>How the Prosecutor can be </a:t>
          </a:r>
          <a:r>
            <a:rPr lang="it-IT" sz="800" i="0" kern="1200" dirty="0" err="1"/>
            <a:t>aware</a:t>
          </a:r>
          <a:r>
            <a:rPr lang="it-IT" sz="800" i="0" kern="1200" dirty="0"/>
            <a:t> </a:t>
          </a:r>
          <a:r>
            <a:rPr lang="it-IT" sz="800" i="0" kern="1200" dirty="0" err="1"/>
            <a:t>that</a:t>
          </a:r>
          <a:r>
            <a:rPr lang="it-IT" sz="800" i="0" kern="1200" dirty="0"/>
            <a:t> a </a:t>
          </a:r>
          <a:r>
            <a:rPr lang="it-IT" sz="800" i="0" kern="1200" dirty="0" err="1"/>
            <a:t>supposed</a:t>
          </a:r>
          <a:r>
            <a:rPr lang="it-IT" sz="800" i="0" kern="1200" dirty="0"/>
            <a:t> crime </a:t>
          </a:r>
          <a:r>
            <a:rPr lang="it-IT" sz="800" i="0" kern="1200" dirty="0" err="1"/>
            <a:t>has</a:t>
          </a:r>
          <a:r>
            <a:rPr lang="it-IT" sz="800" i="0" kern="1200" dirty="0"/>
            <a:t> </a:t>
          </a:r>
          <a:r>
            <a:rPr lang="it-IT" sz="800" i="0" kern="1200" dirty="0" err="1"/>
            <a:t>been</a:t>
          </a:r>
          <a:r>
            <a:rPr lang="it-IT" sz="800" i="0" kern="1200" dirty="0"/>
            <a:t> </a:t>
          </a:r>
          <a:r>
            <a:rPr lang="it-IT" sz="800" i="0" kern="1200" dirty="0" err="1"/>
            <a:t>committed</a:t>
          </a:r>
          <a:r>
            <a:rPr lang="it-IT" sz="800" i="0" kern="1200" dirty="0"/>
            <a:t>:</a:t>
          </a:r>
        </a:p>
        <a:p>
          <a:pPr marL="114300" lvl="2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800" i="0" kern="1200" dirty="0"/>
            <a:t> </a:t>
          </a:r>
          <a:r>
            <a:rPr lang="it-IT" sz="800" b="1" i="0" u="sng" kern="1200" dirty="0" err="1"/>
            <a:t>Denunciation</a:t>
          </a:r>
          <a:r>
            <a:rPr lang="it-IT" sz="800" i="0" kern="1200" dirty="0"/>
            <a:t> (art. 331-333 c.p.p.)</a:t>
          </a:r>
        </a:p>
        <a:p>
          <a:pPr marL="114300" lvl="2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800" i="0" kern="1200" dirty="0"/>
            <a:t> </a:t>
          </a:r>
          <a:r>
            <a:rPr lang="it-IT" sz="800" b="1" i="0" u="sng" kern="1200" dirty="0" err="1"/>
            <a:t>Referral</a:t>
          </a:r>
          <a:r>
            <a:rPr lang="it-IT" sz="800" i="0" kern="1200" dirty="0"/>
            <a:t> of the Police (art. 247 c.p.p.)</a:t>
          </a:r>
        </a:p>
        <a:p>
          <a:pPr marL="114300" lvl="2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800" i="0" kern="1200" dirty="0"/>
            <a:t> </a:t>
          </a:r>
          <a:r>
            <a:rPr lang="it-IT" sz="800" b="1" i="0" u="sng" kern="1200" dirty="0" err="1"/>
            <a:t>Medical</a:t>
          </a:r>
          <a:r>
            <a:rPr lang="it-IT" sz="800" b="1" i="0" u="sng" kern="1200" dirty="0"/>
            <a:t> report </a:t>
          </a:r>
          <a:r>
            <a:rPr lang="it-IT" sz="800" i="0" kern="1200" dirty="0"/>
            <a:t>(art. 334 c.p.p.)</a:t>
          </a:r>
        </a:p>
        <a:p>
          <a:pPr marL="114300" lvl="2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800" i="0" kern="1200" dirty="0"/>
            <a:t> </a:t>
          </a:r>
          <a:r>
            <a:rPr lang="it-IT" sz="800" b="1" i="0" u="sng" kern="1200" dirty="0" err="1"/>
            <a:t>Atypical</a:t>
          </a:r>
          <a:r>
            <a:rPr lang="it-IT" sz="800" b="1" i="0" u="sng" kern="1200" dirty="0"/>
            <a:t> </a:t>
          </a:r>
          <a:r>
            <a:rPr lang="it-IT" sz="800" b="1" i="0" u="sng" kern="1200" dirty="0" err="1"/>
            <a:t>referrals</a:t>
          </a:r>
          <a:r>
            <a:rPr lang="it-IT" sz="800" b="1" i="0" u="sng" kern="1200" dirty="0"/>
            <a:t> </a:t>
          </a:r>
          <a:r>
            <a:rPr lang="it-IT" sz="800" i="0" kern="1200" dirty="0"/>
            <a:t>and </a:t>
          </a:r>
          <a:r>
            <a:rPr lang="it-IT" sz="800" b="1" i="1" u="sng" kern="1200" dirty="0"/>
            <a:t>proprio motu</a:t>
          </a:r>
          <a:endParaRPr lang="it-IT" sz="800" b="1" i="0" u="sng" kern="1200" dirty="0"/>
        </a:p>
      </dsp:txBody>
      <dsp:txXfrm rot="-5400000">
        <a:off x="983416" y="46381"/>
        <a:ext cx="7058417" cy="857354"/>
      </dsp:txXfrm>
    </dsp:sp>
    <dsp:sp modelId="{3AE23E2C-5C44-4C70-A530-41E530D42E3B}">
      <dsp:nvSpPr>
        <dsp:cNvPr id="0" name=""/>
        <dsp:cNvSpPr/>
      </dsp:nvSpPr>
      <dsp:spPr>
        <a:xfrm rot="5400000">
          <a:off x="-219257" y="1539125"/>
          <a:ext cx="1461717" cy="102320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kern="1200" dirty="0"/>
            <a:t>PRETRIAL STAGE</a:t>
          </a:r>
        </a:p>
      </dsp:txBody>
      <dsp:txXfrm rot="-5400000">
        <a:off x="2" y="1831468"/>
        <a:ext cx="1023201" cy="438516"/>
      </dsp:txXfrm>
    </dsp:sp>
    <dsp:sp modelId="{B66BE180-8FD5-4E5D-9C13-8F9ACEDB9A51}">
      <dsp:nvSpPr>
        <dsp:cNvPr id="0" name=""/>
        <dsp:cNvSpPr/>
      </dsp:nvSpPr>
      <dsp:spPr>
        <a:xfrm rot="5400000">
          <a:off x="4100542" y="-1757473"/>
          <a:ext cx="950116" cy="710479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600" b="1" u="sng" kern="1200" dirty="0" err="1"/>
            <a:t>Criminal</a:t>
          </a:r>
          <a:r>
            <a:rPr lang="it-IT" sz="1600" b="1" u="sng" kern="1200" dirty="0"/>
            <a:t> </a:t>
          </a:r>
          <a:r>
            <a:rPr lang="it-IT" sz="1600" b="1" u="sng" kern="1200" dirty="0" err="1"/>
            <a:t>investigations</a:t>
          </a:r>
          <a:r>
            <a:rPr lang="it-IT" sz="1600" b="1" u="sng" kern="1200" dirty="0"/>
            <a:t> </a:t>
          </a:r>
          <a:r>
            <a:rPr lang="it-IT" sz="1600" kern="1200" dirty="0"/>
            <a:t>(</a:t>
          </a:r>
          <a:r>
            <a:rPr lang="it-IT" sz="1600" kern="1200" dirty="0" err="1"/>
            <a:t>starting</a:t>
          </a:r>
          <a:r>
            <a:rPr lang="it-IT" sz="1600" kern="1200" dirty="0"/>
            <a:t> from the day of </a:t>
          </a:r>
          <a:r>
            <a:rPr lang="it-IT" sz="1600" kern="1200" dirty="0" err="1"/>
            <a:t>registration</a:t>
          </a:r>
          <a:r>
            <a:rPr lang="it-IT" sz="1600" kern="1200" dirty="0"/>
            <a:t> of the </a:t>
          </a:r>
          <a:r>
            <a:rPr lang="it-IT" sz="1600" kern="1200" dirty="0" err="1"/>
            <a:t>criminal</a:t>
          </a:r>
          <a:r>
            <a:rPr lang="it-IT" sz="1600" kern="1200" dirty="0"/>
            <a:t> record, art. 405 c.p.p.)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600" b="1" u="sng" kern="1200" dirty="0"/>
            <a:t>End of the </a:t>
          </a:r>
          <a:r>
            <a:rPr lang="it-IT" sz="1600" b="1" u="sng" kern="1200" dirty="0" err="1"/>
            <a:t>criminal</a:t>
          </a:r>
          <a:r>
            <a:rPr lang="it-IT" sz="1600" b="1" u="sng" kern="1200" dirty="0"/>
            <a:t> </a:t>
          </a:r>
          <a:r>
            <a:rPr lang="it-IT" sz="1600" b="1" u="sng" kern="1200" dirty="0" err="1"/>
            <a:t>investigations</a:t>
          </a:r>
          <a:endParaRPr lang="it-IT" sz="1600" b="1" u="sng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600" b="1" u="sng" kern="1200" dirty="0"/>
            <a:t>Preliminary hearing </a:t>
          </a:r>
          <a:r>
            <a:rPr lang="it-IT" sz="1600" kern="1200" dirty="0"/>
            <a:t>(so-</a:t>
          </a:r>
          <a:r>
            <a:rPr lang="it-IT" sz="1600" kern="1200" dirty="0" err="1"/>
            <a:t>called</a:t>
          </a:r>
          <a:r>
            <a:rPr lang="it-IT" sz="1600" kern="1200" dirty="0"/>
            <a:t> «udienza preliminare» UP)</a:t>
          </a:r>
        </a:p>
      </dsp:txBody>
      <dsp:txXfrm rot="-5400000">
        <a:off x="1023202" y="1366248"/>
        <a:ext cx="7058417" cy="857354"/>
      </dsp:txXfrm>
    </dsp:sp>
    <dsp:sp modelId="{D9CC2C57-544D-4375-9A12-282E1DCAEA54}">
      <dsp:nvSpPr>
        <dsp:cNvPr id="0" name=""/>
        <dsp:cNvSpPr/>
      </dsp:nvSpPr>
      <dsp:spPr>
        <a:xfrm rot="5400000">
          <a:off x="-219257" y="2856339"/>
          <a:ext cx="1461717" cy="102320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kern="1200" dirty="0"/>
            <a:t>TRIAL</a:t>
          </a:r>
        </a:p>
      </dsp:txBody>
      <dsp:txXfrm rot="-5400000">
        <a:off x="2" y="3148682"/>
        <a:ext cx="1023201" cy="438516"/>
      </dsp:txXfrm>
    </dsp:sp>
    <dsp:sp modelId="{47E5B128-791C-478B-9A4D-30777A846134}">
      <dsp:nvSpPr>
        <dsp:cNvPr id="0" name=""/>
        <dsp:cNvSpPr/>
      </dsp:nvSpPr>
      <dsp:spPr>
        <a:xfrm rot="5400000">
          <a:off x="4100542" y="-440258"/>
          <a:ext cx="950116" cy="710479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600" b="1" i="0" u="sng" kern="1200" dirty="0"/>
            <a:t>Preliminary </a:t>
          </a:r>
          <a:r>
            <a:rPr lang="it-IT" sz="1600" b="1" i="0" u="sng" kern="1200" dirty="0" err="1"/>
            <a:t>fulfillments</a:t>
          </a:r>
          <a:endParaRPr lang="it-IT" sz="1600" b="1" i="0" u="sng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600" b="1" i="0" u="sng" kern="1200" dirty="0"/>
            <a:t>Trial (in the </a:t>
          </a:r>
          <a:r>
            <a:rPr lang="it-IT" sz="1600" b="1" i="0" u="sng" kern="1200" dirty="0" err="1"/>
            <a:t>strict</a:t>
          </a:r>
          <a:r>
            <a:rPr lang="it-IT" sz="1600" b="1" i="0" u="sng" kern="1200" dirty="0"/>
            <a:t> </a:t>
          </a:r>
          <a:r>
            <a:rPr lang="it-IT" sz="1600" b="1" i="0" u="sng" kern="1200" dirty="0" err="1"/>
            <a:t>sense</a:t>
          </a:r>
          <a:r>
            <a:rPr lang="it-IT" sz="1600" b="1" i="0" u="sng" kern="1200" dirty="0"/>
            <a:t>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600" b="1" i="0" u="sng" kern="1200" dirty="0" err="1"/>
            <a:t>Judgement</a:t>
          </a:r>
          <a:endParaRPr lang="it-IT" sz="1600" b="1" i="0" u="sng" kern="1200" dirty="0"/>
        </a:p>
      </dsp:txBody>
      <dsp:txXfrm rot="-5400000">
        <a:off x="1023202" y="2683463"/>
        <a:ext cx="7058417" cy="857354"/>
      </dsp:txXfrm>
    </dsp:sp>
    <dsp:sp modelId="{8D812032-C704-4D77-A3A8-98838D525752}">
      <dsp:nvSpPr>
        <dsp:cNvPr id="0" name=""/>
        <dsp:cNvSpPr/>
      </dsp:nvSpPr>
      <dsp:spPr>
        <a:xfrm rot="5400000">
          <a:off x="-219257" y="4173553"/>
          <a:ext cx="1461717" cy="102320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kern="1200" dirty="0"/>
            <a:t>CHALLENGES TO THE JUDGEMENT </a:t>
          </a:r>
        </a:p>
      </dsp:txBody>
      <dsp:txXfrm rot="-5400000">
        <a:off x="2" y="4465896"/>
        <a:ext cx="1023201" cy="438516"/>
      </dsp:txXfrm>
    </dsp:sp>
    <dsp:sp modelId="{ABF8D7DD-D3AC-4112-B460-46A16F909EC2}">
      <dsp:nvSpPr>
        <dsp:cNvPr id="0" name=""/>
        <dsp:cNvSpPr/>
      </dsp:nvSpPr>
      <dsp:spPr>
        <a:xfrm rot="5400000">
          <a:off x="4100542" y="876955"/>
          <a:ext cx="950116" cy="710479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600" b="1" i="0" u="sng" kern="1200" dirty="0"/>
            <a:t>Appeal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600" b="1" i="0" u="sng" kern="1200" dirty="0"/>
            <a:t>Resort to the Supreme Court of </a:t>
          </a:r>
          <a:r>
            <a:rPr lang="it-IT" sz="1600" b="1" i="0" u="sng" kern="1200" dirty="0" err="1"/>
            <a:t>Cassation</a:t>
          </a:r>
          <a:endParaRPr lang="it-IT" sz="1600" b="1" i="0" u="sng" kern="1200" dirty="0"/>
        </a:p>
      </dsp:txBody>
      <dsp:txXfrm rot="-5400000">
        <a:off x="1023202" y="4000677"/>
        <a:ext cx="7058417" cy="85735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4F4791-3C36-46D4-B08B-2956E27D1D66}">
      <dsp:nvSpPr>
        <dsp:cNvPr id="0" name=""/>
        <dsp:cNvSpPr/>
      </dsp:nvSpPr>
      <dsp:spPr>
        <a:xfrm>
          <a:off x="0" y="336933"/>
          <a:ext cx="81280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9E038F-6622-4A11-95AE-01649476AF13}">
      <dsp:nvSpPr>
        <dsp:cNvPr id="0" name=""/>
        <dsp:cNvSpPr/>
      </dsp:nvSpPr>
      <dsp:spPr>
        <a:xfrm>
          <a:off x="406400" y="41733"/>
          <a:ext cx="568960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i="0" kern="1200" dirty="0"/>
            <a:t>The </a:t>
          </a:r>
          <a:r>
            <a:rPr lang="it-IT" sz="1400" b="1" i="0" kern="1200" dirty="0" err="1"/>
            <a:t>defendant</a:t>
          </a:r>
          <a:r>
            <a:rPr lang="it-IT" sz="1400" b="1" i="0" kern="1200" dirty="0"/>
            <a:t> </a:t>
          </a:r>
          <a:r>
            <a:rPr lang="it-IT" sz="1400" b="1" i="0" kern="1200" dirty="0" err="1"/>
            <a:t>cannot</a:t>
          </a:r>
          <a:r>
            <a:rPr lang="it-IT" sz="1400" b="1" i="0" kern="1200" dirty="0"/>
            <a:t> </a:t>
          </a:r>
          <a:r>
            <a:rPr lang="it-IT" sz="1400" b="1" i="0" kern="1200" dirty="0" err="1"/>
            <a:t>defend</a:t>
          </a:r>
          <a:r>
            <a:rPr lang="it-IT" sz="1400" b="1" i="0" kern="1200" dirty="0"/>
            <a:t> </a:t>
          </a:r>
          <a:r>
            <a:rPr lang="it-IT" sz="1400" b="1" i="0" kern="1200" dirty="0" err="1"/>
            <a:t>herself</a:t>
          </a:r>
          <a:r>
            <a:rPr lang="it-IT" sz="1400" b="1" i="0" kern="1200" dirty="0"/>
            <a:t>/</a:t>
          </a:r>
          <a:r>
            <a:rPr lang="it-IT" sz="1400" b="1" i="0" kern="1200" dirty="0" err="1"/>
            <a:t>himself</a:t>
          </a:r>
          <a:br>
            <a:rPr lang="it-IT" sz="1400" b="1" i="0" kern="1200" dirty="0"/>
          </a:br>
          <a:r>
            <a:rPr lang="it-IT" sz="1400" b="1" i="0" kern="1200" dirty="0"/>
            <a:t>«in </a:t>
          </a:r>
          <a:r>
            <a:rPr lang="it-IT" sz="1400" b="1" i="0" kern="1200" dirty="0" err="1"/>
            <a:t>person</a:t>
          </a:r>
          <a:r>
            <a:rPr lang="it-IT" sz="1400" b="1" i="0" kern="1200" dirty="0"/>
            <a:t>»: a </a:t>
          </a:r>
          <a:r>
            <a:rPr lang="it-IT" sz="1400" b="1" i="0" kern="1200" dirty="0" err="1"/>
            <a:t>lawyer’s</a:t>
          </a:r>
          <a:r>
            <a:rPr lang="it-IT" sz="1400" b="1" i="0" kern="1200" dirty="0"/>
            <a:t> </a:t>
          </a:r>
          <a:r>
            <a:rPr lang="it-IT" sz="1400" b="1" i="0" kern="1200" dirty="0" err="1"/>
            <a:t>assistance</a:t>
          </a:r>
          <a:r>
            <a:rPr lang="it-IT" sz="1400" b="1" i="0" kern="1200" dirty="0"/>
            <a:t> </a:t>
          </a:r>
          <a:r>
            <a:rPr lang="it-IT" sz="1400" b="1" i="0" kern="1200" dirty="0" err="1"/>
            <a:t>is</a:t>
          </a:r>
          <a:r>
            <a:rPr lang="it-IT" sz="1400" b="1" i="0" kern="1200" dirty="0"/>
            <a:t> </a:t>
          </a:r>
          <a:r>
            <a:rPr lang="it-IT" sz="1400" b="1" i="0" kern="1200" dirty="0" err="1"/>
            <a:t>compulsory</a:t>
          </a:r>
          <a:endParaRPr lang="it-IT" sz="1400" b="1" i="0" kern="1200" dirty="0"/>
        </a:p>
      </dsp:txBody>
      <dsp:txXfrm>
        <a:off x="435221" y="70554"/>
        <a:ext cx="5631958" cy="532758"/>
      </dsp:txXfrm>
    </dsp:sp>
    <dsp:sp modelId="{7731AA1C-3165-4A50-BDAC-EA4CC030E6D8}">
      <dsp:nvSpPr>
        <dsp:cNvPr id="0" name=""/>
        <dsp:cNvSpPr/>
      </dsp:nvSpPr>
      <dsp:spPr>
        <a:xfrm>
          <a:off x="0" y="1244133"/>
          <a:ext cx="81280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65E6D4-586E-4167-864F-A132E706D55A}">
      <dsp:nvSpPr>
        <dsp:cNvPr id="0" name=""/>
        <dsp:cNvSpPr/>
      </dsp:nvSpPr>
      <dsp:spPr>
        <a:xfrm>
          <a:off x="406400" y="948933"/>
          <a:ext cx="568960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/>
            <a:t>The name, the </a:t>
          </a:r>
          <a:r>
            <a:rPr lang="it-IT" sz="1400" b="1" kern="1200" dirty="0" err="1"/>
            <a:t>address</a:t>
          </a:r>
          <a:r>
            <a:rPr lang="it-IT" sz="1400" b="1" kern="1200" dirty="0"/>
            <a:t> and the contact </a:t>
          </a:r>
          <a:r>
            <a:rPr lang="it-IT" sz="1400" b="1" kern="1200" dirty="0" err="1"/>
            <a:t>number</a:t>
          </a:r>
          <a:br>
            <a:rPr lang="it-IT" sz="1400" b="1" kern="1200" dirty="0"/>
          </a:br>
          <a:r>
            <a:rPr lang="it-IT" sz="1400" b="1" kern="1200" dirty="0"/>
            <a:t>of the public </a:t>
          </a:r>
          <a:r>
            <a:rPr lang="it-IT" sz="1400" b="1" kern="1200" dirty="0" err="1"/>
            <a:t>lawyer</a:t>
          </a:r>
          <a:r>
            <a:rPr lang="it-IT" sz="1400" b="1" kern="1200" dirty="0"/>
            <a:t> (</a:t>
          </a:r>
          <a:r>
            <a:rPr lang="it-IT" sz="1400" b="1" kern="1200" dirty="0" err="1"/>
            <a:t>if</a:t>
          </a:r>
          <a:r>
            <a:rPr lang="it-IT" sz="1400" b="1" kern="1200" dirty="0"/>
            <a:t> </a:t>
          </a:r>
          <a:r>
            <a:rPr lang="it-IT" sz="1400" b="1" kern="1200" dirty="0" err="1"/>
            <a:t>need</a:t>
          </a:r>
          <a:r>
            <a:rPr lang="it-IT" sz="1400" b="1" kern="1200" dirty="0"/>
            <a:t> be)</a:t>
          </a:r>
          <a:endParaRPr lang="it-IT" sz="1400" b="1" i="1" kern="1200" dirty="0"/>
        </a:p>
      </dsp:txBody>
      <dsp:txXfrm>
        <a:off x="435221" y="977754"/>
        <a:ext cx="5631958" cy="532758"/>
      </dsp:txXfrm>
    </dsp:sp>
    <dsp:sp modelId="{3C72653C-56C2-41F1-B85C-6CCD5220160D}">
      <dsp:nvSpPr>
        <dsp:cNvPr id="0" name=""/>
        <dsp:cNvSpPr/>
      </dsp:nvSpPr>
      <dsp:spPr>
        <a:xfrm>
          <a:off x="0" y="2151333"/>
          <a:ext cx="81280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A7489A-0A53-48EA-BB10-BA95A9B03B9C}">
      <dsp:nvSpPr>
        <dsp:cNvPr id="0" name=""/>
        <dsp:cNvSpPr/>
      </dsp:nvSpPr>
      <dsp:spPr>
        <a:xfrm>
          <a:off x="406400" y="1856133"/>
          <a:ext cx="568960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/>
            <a:t>The call for the </a:t>
          </a:r>
          <a:r>
            <a:rPr lang="it-IT" sz="1400" b="1" kern="1200" dirty="0" err="1"/>
            <a:t>appointment</a:t>
          </a:r>
          <a:r>
            <a:rPr lang="it-IT" sz="1400" b="1" kern="1200" dirty="0"/>
            <a:t> of a private </a:t>
          </a:r>
          <a:r>
            <a:rPr lang="it-IT" sz="1400" b="1" kern="1200" dirty="0" err="1"/>
            <a:t>lawyer</a:t>
          </a:r>
          <a:r>
            <a:rPr lang="it-IT" sz="1400" b="1" kern="1200" dirty="0"/>
            <a:t>.</a:t>
          </a:r>
          <a:br>
            <a:rPr lang="it-IT" sz="1400" b="1" kern="1200" dirty="0"/>
          </a:br>
          <a:r>
            <a:rPr lang="it-IT" sz="1400" b="1" kern="1200" dirty="0"/>
            <a:t>The </a:t>
          </a:r>
          <a:r>
            <a:rPr lang="it-IT" sz="1400" b="1" kern="1200" dirty="0" err="1"/>
            <a:t>notice</a:t>
          </a:r>
          <a:r>
            <a:rPr lang="it-IT" sz="1400" b="1" kern="1200" dirty="0"/>
            <a:t> </a:t>
          </a:r>
          <a:r>
            <a:rPr lang="it-IT" sz="1400" b="1" kern="1200" dirty="0" err="1"/>
            <a:t>that</a:t>
          </a:r>
          <a:r>
            <a:rPr lang="it-IT" sz="1400" b="1" kern="1200" dirty="0"/>
            <a:t>, </a:t>
          </a:r>
          <a:r>
            <a:rPr lang="it-IT" sz="1400" b="1" kern="1200" dirty="0" err="1"/>
            <a:t>otherwise</a:t>
          </a:r>
          <a:r>
            <a:rPr lang="it-IT" sz="1400" b="1" kern="1200" dirty="0"/>
            <a:t>, a public </a:t>
          </a:r>
          <a:r>
            <a:rPr lang="it-IT" sz="1400" b="1" kern="1200" dirty="0" err="1"/>
            <a:t>lawyer</a:t>
          </a:r>
          <a:r>
            <a:rPr lang="it-IT" sz="1400" b="1" kern="1200" dirty="0"/>
            <a:t> </a:t>
          </a:r>
          <a:r>
            <a:rPr lang="it-IT" sz="1400" b="1" kern="1200" dirty="0" err="1"/>
            <a:t>will</a:t>
          </a:r>
          <a:r>
            <a:rPr lang="it-IT" sz="1400" b="1" kern="1200" dirty="0"/>
            <a:t> be </a:t>
          </a:r>
          <a:r>
            <a:rPr lang="it-IT" sz="1400" b="1" kern="1200" dirty="0" err="1"/>
            <a:t>appointed</a:t>
          </a:r>
          <a:endParaRPr lang="it-IT" sz="1400" b="1" kern="1200" dirty="0"/>
        </a:p>
      </dsp:txBody>
      <dsp:txXfrm>
        <a:off x="435221" y="1884954"/>
        <a:ext cx="5631958" cy="532758"/>
      </dsp:txXfrm>
    </dsp:sp>
    <dsp:sp modelId="{393B3C28-9A2E-430A-B770-54D471507834}">
      <dsp:nvSpPr>
        <dsp:cNvPr id="0" name=""/>
        <dsp:cNvSpPr/>
      </dsp:nvSpPr>
      <dsp:spPr>
        <a:xfrm>
          <a:off x="0" y="3058533"/>
          <a:ext cx="81280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4DE9A7-FED4-4FD3-878D-880076B64236}">
      <dsp:nvSpPr>
        <dsp:cNvPr id="0" name=""/>
        <dsp:cNvSpPr/>
      </dsp:nvSpPr>
      <dsp:spPr>
        <a:xfrm>
          <a:off x="406400" y="2763333"/>
          <a:ext cx="568960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/>
            <a:t>The duty to </a:t>
          </a:r>
          <a:r>
            <a:rPr lang="it-IT" sz="1400" b="1" kern="1200" dirty="0" err="1"/>
            <a:t>pay</a:t>
          </a:r>
          <a:r>
            <a:rPr lang="it-IT" sz="1400" b="1" kern="1200" dirty="0"/>
            <a:t> the public </a:t>
          </a:r>
          <a:r>
            <a:rPr lang="it-IT" sz="1400" b="1" kern="1200" dirty="0" err="1"/>
            <a:t>lawyer</a:t>
          </a:r>
          <a:br>
            <a:rPr lang="it-IT" sz="1400" b="1" kern="1200" dirty="0"/>
          </a:br>
          <a:r>
            <a:rPr lang="it-IT" sz="1400" b="1" kern="1200" dirty="0"/>
            <a:t>(in case the </a:t>
          </a:r>
          <a:r>
            <a:rPr lang="it-IT" sz="1400" b="1" kern="1200" dirty="0" err="1"/>
            <a:t>requirements</a:t>
          </a:r>
          <a:r>
            <a:rPr lang="it-IT" sz="1400" b="1" kern="1200" dirty="0"/>
            <a:t> for the free </a:t>
          </a:r>
          <a:r>
            <a:rPr lang="it-IT" sz="1400" b="1" kern="1200" dirty="0" err="1"/>
            <a:t>legal</a:t>
          </a:r>
          <a:r>
            <a:rPr lang="it-IT" sz="1400" b="1" kern="1200" dirty="0"/>
            <a:t> </a:t>
          </a:r>
          <a:r>
            <a:rPr lang="it-IT" sz="1400" b="1" kern="1200" dirty="0" err="1"/>
            <a:t>aid</a:t>
          </a:r>
          <a:r>
            <a:rPr lang="it-IT" sz="1400" b="1" kern="1200" dirty="0"/>
            <a:t> are </a:t>
          </a:r>
          <a:r>
            <a:rPr lang="it-IT" sz="1400" b="1" kern="1200" dirty="0" err="1"/>
            <a:t>not</a:t>
          </a:r>
          <a:r>
            <a:rPr lang="it-IT" sz="1400" b="1" kern="1200" dirty="0"/>
            <a:t> </a:t>
          </a:r>
          <a:r>
            <a:rPr lang="it-IT" sz="1400" b="1" kern="1200" dirty="0" err="1"/>
            <a:t>met</a:t>
          </a:r>
          <a:r>
            <a:rPr lang="it-IT" sz="1400" b="1" kern="1200" dirty="0"/>
            <a:t>)</a:t>
          </a:r>
        </a:p>
      </dsp:txBody>
      <dsp:txXfrm>
        <a:off x="435221" y="2792154"/>
        <a:ext cx="5631958" cy="532758"/>
      </dsp:txXfrm>
    </dsp:sp>
    <dsp:sp modelId="{930488C9-0C29-4491-A25F-0B78FD1C361B}">
      <dsp:nvSpPr>
        <dsp:cNvPr id="0" name=""/>
        <dsp:cNvSpPr/>
      </dsp:nvSpPr>
      <dsp:spPr>
        <a:xfrm>
          <a:off x="0" y="3965733"/>
          <a:ext cx="81280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C75EEB-642D-4DBC-AE8D-4FD4DD39E4A3}">
      <dsp:nvSpPr>
        <dsp:cNvPr id="0" name=""/>
        <dsp:cNvSpPr/>
      </dsp:nvSpPr>
      <dsp:spPr>
        <a:xfrm>
          <a:off x="406400" y="3670533"/>
          <a:ext cx="568960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/>
            <a:t>The </a:t>
          </a:r>
          <a:r>
            <a:rPr lang="it-IT" sz="1400" b="1" kern="1200" dirty="0" err="1"/>
            <a:t>notice</a:t>
          </a:r>
          <a:r>
            <a:rPr lang="it-IT" sz="1400" b="1" kern="1200" dirty="0"/>
            <a:t> of the </a:t>
          </a:r>
          <a:r>
            <a:rPr lang="it-IT" sz="1400" b="1" kern="1200" dirty="0" err="1"/>
            <a:t>requirements</a:t>
          </a:r>
          <a:r>
            <a:rPr lang="it-IT" sz="1400" b="1" kern="1200" dirty="0"/>
            <a:t> for the free </a:t>
          </a:r>
          <a:r>
            <a:rPr lang="it-IT" sz="1400" b="1" kern="1200" dirty="0" err="1"/>
            <a:t>legal</a:t>
          </a:r>
          <a:r>
            <a:rPr lang="it-IT" sz="1400" b="1" kern="1200" dirty="0"/>
            <a:t> </a:t>
          </a:r>
          <a:r>
            <a:rPr lang="it-IT" sz="1400" b="1" kern="1200" dirty="0" err="1"/>
            <a:t>aid</a:t>
          </a:r>
          <a:endParaRPr lang="it-IT" sz="1400" b="1" kern="1200" dirty="0"/>
        </a:p>
      </dsp:txBody>
      <dsp:txXfrm>
        <a:off x="435221" y="3699354"/>
        <a:ext cx="5631958" cy="532758"/>
      </dsp:txXfrm>
    </dsp:sp>
    <dsp:sp modelId="{F84F1D7E-FF26-47B1-B63D-B7E6012483C3}">
      <dsp:nvSpPr>
        <dsp:cNvPr id="0" name=""/>
        <dsp:cNvSpPr/>
      </dsp:nvSpPr>
      <dsp:spPr>
        <a:xfrm>
          <a:off x="0" y="4872933"/>
          <a:ext cx="81280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AC87ED-8140-4771-9D3A-14B3DB966F97}">
      <dsp:nvSpPr>
        <dsp:cNvPr id="0" name=""/>
        <dsp:cNvSpPr/>
      </dsp:nvSpPr>
      <dsp:spPr>
        <a:xfrm>
          <a:off x="406400" y="4577733"/>
          <a:ext cx="568960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The right to be assisted by an interpreter and/or a translator</a:t>
          </a:r>
          <a:r>
            <a:rPr lang="it-IT" sz="1400" b="1" kern="1200" dirty="0"/>
            <a:t> </a:t>
          </a:r>
        </a:p>
      </dsp:txBody>
      <dsp:txXfrm>
        <a:off x="435221" y="4606554"/>
        <a:ext cx="5631958" cy="53275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385DB8-E932-4B28-9578-27AB53E0C0C4}">
      <dsp:nvSpPr>
        <dsp:cNvPr id="0" name=""/>
        <dsp:cNvSpPr/>
      </dsp:nvSpPr>
      <dsp:spPr>
        <a:xfrm rot="5400000">
          <a:off x="6934188" y="-3058518"/>
          <a:ext cx="523705" cy="67727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800" b="1" i="0" kern="1200" dirty="0" err="1"/>
            <a:t>Article</a:t>
          </a:r>
          <a:r>
            <a:rPr lang="it-IT" sz="1800" b="1" i="0" kern="1200" dirty="0"/>
            <a:t> 69 c.p.p.</a:t>
          </a:r>
        </a:p>
      </dsp:txBody>
      <dsp:txXfrm rot="-5400000">
        <a:off x="3809669" y="91566"/>
        <a:ext cx="6747179" cy="472575"/>
      </dsp:txXfrm>
    </dsp:sp>
    <dsp:sp modelId="{39123378-D590-4119-88D1-83CD3CB689F6}">
      <dsp:nvSpPr>
        <dsp:cNvPr id="0" name=""/>
        <dsp:cNvSpPr/>
      </dsp:nvSpPr>
      <dsp:spPr>
        <a:xfrm>
          <a:off x="0" y="537"/>
          <a:ext cx="3809669" cy="6546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 err="1"/>
            <a:t>Right</a:t>
          </a:r>
          <a:r>
            <a:rPr lang="it-IT" sz="1600" b="1" kern="1200" dirty="0"/>
            <a:t> to </a:t>
          </a:r>
          <a:r>
            <a:rPr lang="it-IT" sz="1600" b="1" kern="1200" dirty="0" err="1"/>
            <a:t>appoint</a:t>
          </a:r>
          <a:br>
            <a:rPr lang="it-IT" sz="1600" b="1" kern="1200" dirty="0"/>
          </a:br>
          <a:r>
            <a:rPr lang="it-IT" sz="1600" b="1" kern="1200" dirty="0"/>
            <a:t>a private </a:t>
          </a:r>
          <a:r>
            <a:rPr lang="it-IT" sz="1600" b="1" kern="1200" dirty="0" err="1"/>
            <a:t>lawyer</a:t>
          </a:r>
          <a:endParaRPr lang="it-IT" sz="1600" b="1" kern="1200" dirty="0"/>
        </a:p>
      </dsp:txBody>
      <dsp:txXfrm>
        <a:off x="31957" y="32494"/>
        <a:ext cx="3745755" cy="590718"/>
      </dsp:txXfrm>
    </dsp:sp>
    <dsp:sp modelId="{F4A6E19E-D204-4BFE-A9AB-0879915AF2A8}">
      <dsp:nvSpPr>
        <dsp:cNvPr id="0" name=""/>
        <dsp:cNvSpPr/>
      </dsp:nvSpPr>
      <dsp:spPr>
        <a:xfrm rot="5400000">
          <a:off x="6934188" y="-2371154"/>
          <a:ext cx="523705" cy="67727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400" b="1" i="0" kern="1200" dirty="0" err="1"/>
            <a:t>Article</a:t>
          </a:r>
          <a:r>
            <a:rPr lang="it-IT" sz="1400" b="1" i="0" kern="1200" dirty="0"/>
            <a:t> 121 c.p.p.</a:t>
          </a:r>
          <a:endParaRPr lang="it-IT" sz="1400" b="1" u="none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400" b="1" u="none" kern="1200" dirty="0"/>
            <a:t>The </a:t>
          </a:r>
          <a:r>
            <a:rPr lang="it-IT" sz="1400" b="1" u="none" kern="1200" dirty="0" err="1"/>
            <a:t>right</a:t>
          </a:r>
          <a:r>
            <a:rPr lang="it-IT" sz="1400" b="1" u="none" kern="1200" dirty="0"/>
            <a:t> to </a:t>
          </a:r>
          <a:r>
            <a:rPr lang="it-IT" sz="1400" b="1" u="none" kern="1200" dirty="0" err="1"/>
            <a:t>present</a:t>
          </a:r>
          <a:r>
            <a:rPr lang="it-IT" sz="1400" b="1" u="none" kern="1200" dirty="0"/>
            <a:t> </a:t>
          </a:r>
          <a:r>
            <a:rPr lang="it-IT" sz="1400" b="1" i="1" u="none" kern="1200" dirty="0"/>
            <a:t>memoranda</a:t>
          </a:r>
          <a:r>
            <a:rPr lang="it-IT" sz="1400" b="1" i="0" u="none" kern="1200" dirty="0"/>
            <a:t> and </a:t>
          </a:r>
          <a:r>
            <a:rPr lang="it-IT" sz="1400" b="1" i="0" u="none" kern="1200" dirty="0" err="1"/>
            <a:t>written</a:t>
          </a:r>
          <a:r>
            <a:rPr lang="it-IT" sz="1400" b="1" i="0" u="none" kern="1200" dirty="0"/>
            <a:t> </a:t>
          </a:r>
          <a:r>
            <a:rPr lang="it-IT" sz="1400" b="1" i="0" u="none" kern="1200" dirty="0" err="1"/>
            <a:t>requests</a:t>
          </a:r>
          <a:r>
            <a:rPr lang="it-IT" sz="1400" b="1" i="0" u="none" kern="1200" dirty="0"/>
            <a:t> to the </a:t>
          </a:r>
          <a:r>
            <a:rPr lang="it-IT" sz="1400" b="1" i="0" u="none" kern="1200" dirty="0" err="1"/>
            <a:t>judge</a:t>
          </a:r>
          <a:endParaRPr lang="it-IT" sz="1400" b="1" u="none" kern="1200" dirty="0"/>
        </a:p>
      </dsp:txBody>
      <dsp:txXfrm rot="-5400000">
        <a:off x="3809669" y="778930"/>
        <a:ext cx="6747179" cy="472575"/>
      </dsp:txXfrm>
    </dsp:sp>
    <dsp:sp modelId="{A308CD38-FB16-402E-AA0D-507DA0CD5859}">
      <dsp:nvSpPr>
        <dsp:cNvPr id="0" name=""/>
        <dsp:cNvSpPr/>
      </dsp:nvSpPr>
      <dsp:spPr>
        <a:xfrm>
          <a:off x="0" y="687901"/>
          <a:ext cx="3809669" cy="6546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Right to directly</a:t>
          </a:r>
          <a:br>
            <a:rPr lang="en-US" sz="1600" b="1" kern="1200" dirty="0"/>
          </a:br>
          <a:r>
            <a:rPr lang="en-US" sz="1600" b="1" kern="1200" dirty="0"/>
            <a:t>address a court</a:t>
          </a:r>
          <a:endParaRPr lang="it-IT" sz="1600" b="1" kern="1200" dirty="0"/>
        </a:p>
      </dsp:txBody>
      <dsp:txXfrm>
        <a:off x="31957" y="719858"/>
        <a:ext cx="3745755" cy="590718"/>
      </dsp:txXfrm>
    </dsp:sp>
    <dsp:sp modelId="{5FA3F60C-3E51-4397-9AD1-D510D54AC6AB}">
      <dsp:nvSpPr>
        <dsp:cNvPr id="0" name=""/>
        <dsp:cNvSpPr/>
      </dsp:nvSpPr>
      <dsp:spPr>
        <a:xfrm rot="5400000">
          <a:off x="6934188" y="-1683790"/>
          <a:ext cx="523705" cy="67727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600" b="1" u="none" kern="1200" dirty="0" err="1"/>
            <a:t>Article</a:t>
          </a:r>
          <a:r>
            <a:rPr lang="it-IT" sz="1600" b="1" u="none" kern="1200" dirty="0"/>
            <a:t> 190 c.p.p.: </a:t>
          </a:r>
          <a:r>
            <a:rPr lang="it-IT" sz="1600" b="1" u="none" kern="1200" dirty="0" err="1"/>
            <a:t>only</a:t>
          </a:r>
          <a:r>
            <a:rPr lang="it-IT" sz="1600" b="1" u="none" kern="1200" dirty="0"/>
            <a:t> </a:t>
          </a:r>
          <a:r>
            <a:rPr lang="it-IT" sz="1600" b="1" u="none" kern="1200" dirty="0" err="1"/>
            <a:t>legally</a:t>
          </a:r>
          <a:r>
            <a:rPr lang="it-IT" sz="1600" b="1" u="none" kern="1200" dirty="0"/>
            <a:t> </a:t>
          </a:r>
          <a:r>
            <a:rPr lang="it-IT" sz="1600" b="1" u="none" kern="1200" dirty="0" err="1"/>
            <a:t>forbidden</a:t>
          </a:r>
          <a:r>
            <a:rPr lang="it-IT" sz="1600" b="1" u="none" kern="1200" dirty="0"/>
            <a:t> and </a:t>
          </a:r>
          <a:r>
            <a:rPr lang="it-IT" sz="1600" b="1" u="none" kern="1200" dirty="0" err="1"/>
            <a:t>manifestly</a:t>
          </a:r>
          <a:r>
            <a:rPr lang="it-IT" sz="1600" b="1" u="none" kern="1200" dirty="0"/>
            <a:t> </a:t>
          </a:r>
          <a:r>
            <a:rPr lang="it-IT" sz="1600" b="1" u="none" kern="1200" dirty="0" err="1"/>
            <a:t>redundant</a:t>
          </a:r>
          <a:r>
            <a:rPr lang="it-IT" sz="1600" b="1" u="none" kern="1200" dirty="0"/>
            <a:t>/</a:t>
          </a:r>
          <a:r>
            <a:rPr lang="it-IT" sz="1600" b="1" u="none" kern="1200" dirty="0" err="1"/>
            <a:t>irrelevant</a:t>
          </a:r>
          <a:r>
            <a:rPr lang="it-IT" sz="1600" b="1" u="none" kern="1200" dirty="0"/>
            <a:t> can be </a:t>
          </a:r>
          <a:r>
            <a:rPr lang="it-IT" sz="1600" b="1" u="none" kern="1200" dirty="0" err="1"/>
            <a:t>excluded</a:t>
          </a:r>
          <a:r>
            <a:rPr lang="it-IT" sz="1600" b="1" u="none" kern="1200" dirty="0"/>
            <a:t> by the </a:t>
          </a:r>
          <a:r>
            <a:rPr lang="it-IT" sz="1600" b="1" u="none" kern="1200" dirty="0" err="1"/>
            <a:t>judge</a:t>
          </a:r>
          <a:endParaRPr lang="it-IT" sz="1600" b="1" u="none" kern="1200" dirty="0"/>
        </a:p>
      </dsp:txBody>
      <dsp:txXfrm rot="-5400000">
        <a:off x="3809669" y="1466294"/>
        <a:ext cx="6747179" cy="472575"/>
      </dsp:txXfrm>
    </dsp:sp>
    <dsp:sp modelId="{051D934F-985C-4DB4-BF4D-7D09F1599C5C}">
      <dsp:nvSpPr>
        <dsp:cNvPr id="0" name=""/>
        <dsp:cNvSpPr/>
      </dsp:nvSpPr>
      <dsp:spPr>
        <a:xfrm>
          <a:off x="0" y="1375265"/>
          <a:ext cx="3809669" cy="6546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u="none" kern="1200" dirty="0" err="1"/>
            <a:t>Right</a:t>
          </a:r>
          <a:r>
            <a:rPr lang="it-IT" sz="1600" b="1" u="none" kern="1200" dirty="0"/>
            <a:t> to </a:t>
          </a:r>
          <a:r>
            <a:rPr lang="it-IT" sz="1600" b="1" u="none" kern="1200" dirty="0" err="1"/>
            <a:t>evidence</a:t>
          </a:r>
          <a:endParaRPr lang="it-IT" sz="1600" b="1" u="none" kern="1200" dirty="0"/>
        </a:p>
      </dsp:txBody>
      <dsp:txXfrm>
        <a:off x="31957" y="1407222"/>
        <a:ext cx="3745755" cy="590718"/>
      </dsp:txXfrm>
    </dsp:sp>
    <dsp:sp modelId="{5A1A0240-1340-41F7-B56E-2E9B8DCD6687}">
      <dsp:nvSpPr>
        <dsp:cNvPr id="0" name=""/>
        <dsp:cNvSpPr/>
      </dsp:nvSpPr>
      <dsp:spPr>
        <a:xfrm rot="5400000">
          <a:off x="6934188" y="-996427"/>
          <a:ext cx="523705" cy="67727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600" b="1" u="none" kern="1200" dirty="0" err="1"/>
            <a:t>Article</a:t>
          </a:r>
          <a:r>
            <a:rPr lang="it-IT" sz="1600" b="1" u="none" kern="1200" dirty="0"/>
            <a:t> 392 </a:t>
          </a:r>
          <a:r>
            <a:rPr lang="it-IT" sz="1600" b="1" u="none" kern="1200" dirty="0">
              <a:sym typeface="Wingdings" panose="05000000000000000000" pitchFamily="2" charset="2"/>
            </a:rPr>
            <a:t> </a:t>
          </a:r>
          <a:r>
            <a:rPr lang="it-IT" sz="1600" b="1" u="none" kern="1200" dirty="0" err="1">
              <a:sym typeface="Wingdings" panose="05000000000000000000" pitchFamily="2" charset="2"/>
            </a:rPr>
            <a:t>cases</a:t>
          </a:r>
          <a:endParaRPr lang="it-IT" sz="1600" b="1" u="none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600" b="1" u="none" kern="1200" dirty="0"/>
            <a:t>In a </a:t>
          </a:r>
          <a:r>
            <a:rPr lang="it-IT" sz="1600" b="1" u="none" kern="1200" dirty="0" err="1"/>
            <a:t>nutshell</a:t>
          </a:r>
          <a:r>
            <a:rPr lang="it-IT" sz="1600" b="1" u="none" kern="1200" dirty="0"/>
            <a:t>, </a:t>
          </a:r>
          <a:r>
            <a:rPr lang="it-IT" sz="1600" b="1" u="none" kern="1200" dirty="0" err="1"/>
            <a:t>when</a:t>
          </a:r>
          <a:r>
            <a:rPr lang="it-IT" sz="1600" b="1" u="none" kern="1200" dirty="0"/>
            <a:t> </a:t>
          </a:r>
          <a:r>
            <a:rPr lang="it-IT" sz="1600" b="1" u="none" kern="1200" dirty="0" err="1"/>
            <a:t>there</a:t>
          </a:r>
          <a:r>
            <a:rPr lang="it-IT" sz="1600" b="1" u="none" kern="1200" dirty="0"/>
            <a:t> </a:t>
          </a:r>
          <a:r>
            <a:rPr lang="it-IT" sz="1600" b="1" u="none" kern="1200" dirty="0" err="1"/>
            <a:t>is</a:t>
          </a:r>
          <a:r>
            <a:rPr lang="it-IT" sz="1600" b="1" u="none" kern="1200" dirty="0"/>
            <a:t> the </a:t>
          </a:r>
          <a:r>
            <a:rPr lang="it-IT" sz="1600" b="1" u="none" kern="1200" dirty="0" err="1"/>
            <a:t>need</a:t>
          </a:r>
          <a:r>
            <a:rPr lang="it-IT" sz="1600" b="1" u="none" kern="1200" dirty="0"/>
            <a:t> to </a:t>
          </a:r>
          <a:r>
            <a:rPr lang="it-IT" sz="1600" b="1" u="none" kern="1200" dirty="0" err="1"/>
            <a:t>enclose</a:t>
          </a:r>
          <a:r>
            <a:rPr lang="it-IT" sz="1600" b="1" u="none" kern="1200" dirty="0"/>
            <a:t> the </a:t>
          </a:r>
          <a:r>
            <a:rPr lang="it-IT" sz="1600" b="1" u="none" kern="1200" dirty="0" err="1"/>
            <a:t>evidence</a:t>
          </a:r>
          <a:r>
            <a:rPr lang="it-IT" sz="1600" b="1" u="none" kern="1200" dirty="0"/>
            <a:t> </a:t>
          </a:r>
          <a:r>
            <a:rPr lang="it-IT" sz="1600" b="1" u="none" kern="1200" dirty="0" err="1"/>
            <a:t>urgently</a:t>
          </a:r>
          <a:r>
            <a:rPr lang="it-IT" sz="1600" b="1" u="none" kern="1200" dirty="0"/>
            <a:t> </a:t>
          </a:r>
        </a:p>
      </dsp:txBody>
      <dsp:txXfrm rot="-5400000">
        <a:off x="3809669" y="2153657"/>
        <a:ext cx="6747179" cy="472575"/>
      </dsp:txXfrm>
    </dsp:sp>
    <dsp:sp modelId="{E67FD19C-AE1C-49BB-BE1B-59EE9C44E7F1}">
      <dsp:nvSpPr>
        <dsp:cNvPr id="0" name=""/>
        <dsp:cNvSpPr/>
      </dsp:nvSpPr>
      <dsp:spPr>
        <a:xfrm>
          <a:off x="0" y="2062629"/>
          <a:ext cx="3809669" cy="6546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u="none" kern="1200" dirty="0"/>
            <a:t>Right to special evidentiary hearings</a:t>
          </a:r>
          <a:br>
            <a:rPr lang="en-US" sz="1600" b="1" u="none" kern="1200" dirty="0"/>
          </a:br>
          <a:r>
            <a:rPr lang="en-US" sz="1600" b="1" u="none" kern="1200" dirty="0"/>
            <a:t>in the pretrial stage</a:t>
          </a:r>
          <a:endParaRPr lang="it-IT" sz="1600" b="1" u="none" kern="1200" dirty="0"/>
        </a:p>
      </dsp:txBody>
      <dsp:txXfrm>
        <a:off x="31957" y="2094586"/>
        <a:ext cx="3745755" cy="590718"/>
      </dsp:txXfrm>
    </dsp:sp>
    <dsp:sp modelId="{EB278EE1-1EDD-4011-BB63-232699EE4D2C}">
      <dsp:nvSpPr>
        <dsp:cNvPr id="0" name=""/>
        <dsp:cNvSpPr/>
      </dsp:nvSpPr>
      <dsp:spPr>
        <a:xfrm rot="5400000">
          <a:off x="6934188" y="-309063"/>
          <a:ext cx="523705" cy="67727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600" b="1" u="none" kern="1200" dirty="0" err="1"/>
            <a:t>Article</a:t>
          </a:r>
          <a:r>
            <a:rPr lang="it-IT" sz="1600" b="1" u="none" kern="1200" dirty="0"/>
            <a:t> 391-</a:t>
          </a:r>
          <a:r>
            <a:rPr lang="it-IT" sz="1600" b="1" i="1" u="none" kern="1200" dirty="0"/>
            <a:t>bis</a:t>
          </a:r>
          <a:r>
            <a:rPr lang="it-IT" sz="1600" b="1" i="0" u="none" kern="1200" dirty="0"/>
            <a:t> c.p.p.</a:t>
          </a:r>
          <a:endParaRPr lang="it-IT" sz="1600" b="1" u="none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600" b="1" u="none" kern="1200" dirty="0" err="1"/>
            <a:t>Adversarial</a:t>
          </a:r>
          <a:r>
            <a:rPr lang="it-IT" sz="1600" b="1" u="none" kern="1200" dirty="0"/>
            <a:t> model</a:t>
          </a:r>
        </a:p>
      </dsp:txBody>
      <dsp:txXfrm rot="-5400000">
        <a:off x="3809669" y="2841021"/>
        <a:ext cx="6747179" cy="472575"/>
      </dsp:txXfrm>
    </dsp:sp>
    <dsp:sp modelId="{E888A80E-7AA0-48D1-A1AB-D79A9FCFDC38}">
      <dsp:nvSpPr>
        <dsp:cNvPr id="0" name=""/>
        <dsp:cNvSpPr/>
      </dsp:nvSpPr>
      <dsp:spPr>
        <a:xfrm>
          <a:off x="0" y="2749993"/>
          <a:ext cx="3809669" cy="6546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u="none" kern="1200" dirty="0" err="1"/>
            <a:t>Right</a:t>
          </a:r>
          <a:r>
            <a:rPr lang="it-IT" sz="1600" b="1" u="none" kern="1200" dirty="0"/>
            <a:t> to </a:t>
          </a:r>
          <a:r>
            <a:rPr lang="it-IT" sz="1600" b="1" u="none" kern="1200" dirty="0" err="1"/>
            <a:t>perform</a:t>
          </a:r>
          <a:r>
            <a:rPr lang="it-IT" sz="1600" b="1" u="none" kern="1200" dirty="0"/>
            <a:t> </a:t>
          </a:r>
          <a:r>
            <a:rPr lang="it-IT" sz="1600" b="1" u="none" kern="1200" dirty="0" err="1"/>
            <a:t>defensive</a:t>
          </a:r>
          <a:r>
            <a:rPr lang="it-IT" sz="1600" b="1" u="none" kern="1200" dirty="0"/>
            <a:t> </a:t>
          </a:r>
          <a:r>
            <a:rPr lang="it-IT" sz="1600" b="1" u="none" kern="1200" dirty="0" err="1"/>
            <a:t>investigations</a:t>
          </a:r>
          <a:endParaRPr lang="it-IT" sz="1600" b="1" u="none" kern="1200" dirty="0"/>
        </a:p>
      </dsp:txBody>
      <dsp:txXfrm>
        <a:off x="31957" y="2781950"/>
        <a:ext cx="3745755" cy="590718"/>
      </dsp:txXfrm>
    </dsp:sp>
    <dsp:sp modelId="{1C07DED9-9763-4C20-96BC-DAB61FE60CAF}">
      <dsp:nvSpPr>
        <dsp:cNvPr id="0" name=""/>
        <dsp:cNvSpPr/>
      </dsp:nvSpPr>
      <dsp:spPr>
        <a:xfrm rot="5400000">
          <a:off x="6934188" y="378300"/>
          <a:ext cx="523705" cy="67727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600" b="1" u="none" kern="1200" dirty="0" err="1"/>
            <a:t>Article</a:t>
          </a:r>
          <a:r>
            <a:rPr lang="it-IT" sz="1600" b="1" u="none" kern="1200" dirty="0"/>
            <a:t> 485 c.p.p.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600" b="1" u="none" kern="1200" dirty="0" err="1"/>
            <a:t>Article</a:t>
          </a:r>
          <a:r>
            <a:rPr lang="it-IT" sz="1600" b="1" u="none" kern="1200" dirty="0"/>
            <a:t> 487 c.p.p.</a:t>
          </a:r>
        </a:p>
      </dsp:txBody>
      <dsp:txXfrm rot="-5400000">
        <a:off x="3809669" y="3528385"/>
        <a:ext cx="6747179" cy="472575"/>
      </dsp:txXfrm>
    </dsp:sp>
    <dsp:sp modelId="{D42003CD-7D91-4945-80FB-BD2600D22131}">
      <dsp:nvSpPr>
        <dsp:cNvPr id="0" name=""/>
        <dsp:cNvSpPr/>
      </dsp:nvSpPr>
      <dsp:spPr>
        <a:xfrm>
          <a:off x="0" y="3437357"/>
          <a:ext cx="3809669" cy="6546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u="none" kern="1200" dirty="0" err="1"/>
            <a:t>Right</a:t>
          </a:r>
          <a:r>
            <a:rPr lang="it-IT" sz="1600" b="1" u="none" kern="1200" dirty="0"/>
            <a:t> to </a:t>
          </a:r>
          <a:r>
            <a:rPr lang="it-IT" sz="1600" b="1" u="none" kern="1200" dirty="0" err="1"/>
            <a:t>participate</a:t>
          </a:r>
          <a:r>
            <a:rPr lang="it-IT" sz="1600" b="1" u="none" kern="1200" dirty="0"/>
            <a:t> in the trial (in </a:t>
          </a:r>
          <a:r>
            <a:rPr lang="it-IT" sz="1600" b="1" u="none" kern="1200" dirty="0" err="1"/>
            <a:t>person</a:t>
          </a:r>
          <a:r>
            <a:rPr lang="it-IT" sz="1600" b="1" u="none" kern="1200" dirty="0"/>
            <a:t>), and </a:t>
          </a:r>
          <a:br>
            <a:rPr lang="it-IT" sz="1600" b="1" u="none" kern="1200" dirty="0"/>
          </a:br>
          <a:r>
            <a:rPr lang="it-IT" sz="1600" b="1" u="none" kern="1200" dirty="0"/>
            <a:t>to </a:t>
          </a:r>
          <a:r>
            <a:rPr lang="it-IT" sz="1600" b="1" u="none" kern="1200" dirty="0" err="1"/>
            <a:t>not</a:t>
          </a:r>
          <a:r>
            <a:rPr lang="it-IT" sz="1600" b="1" u="none" kern="1200" dirty="0"/>
            <a:t> </a:t>
          </a:r>
          <a:r>
            <a:rPr lang="it-IT" sz="1600" b="1" u="none" kern="1200" dirty="0" err="1"/>
            <a:t>attend</a:t>
          </a:r>
          <a:r>
            <a:rPr lang="it-IT" sz="1600" b="1" u="none" kern="1200" dirty="0"/>
            <a:t> the </a:t>
          </a:r>
          <a:r>
            <a:rPr lang="it-IT" sz="1600" b="1" u="none" kern="1200" dirty="0" err="1"/>
            <a:t>hearings</a:t>
          </a:r>
          <a:endParaRPr lang="it-IT" sz="1600" b="1" u="none" kern="1200" dirty="0"/>
        </a:p>
      </dsp:txBody>
      <dsp:txXfrm>
        <a:off x="31957" y="3469314"/>
        <a:ext cx="3745755" cy="590718"/>
      </dsp:txXfrm>
    </dsp:sp>
    <dsp:sp modelId="{7A15B186-E0CF-452C-B06D-86EE20C8FFC9}">
      <dsp:nvSpPr>
        <dsp:cNvPr id="0" name=""/>
        <dsp:cNvSpPr/>
      </dsp:nvSpPr>
      <dsp:spPr>
        <a:xfrm rot="5400000">
          <a:off x="6934188" y="1065664"/>
          <a:ext cx="523705" cy="67727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600" b="1" u="none" kern="1200" dirty="0" err="1"/>
            <a:t>Articles</a:t>
          </a:r>
          <a:r>
            <a:rPr lang="it-IT" sz="1600" b="1" u="none" kern="1200" dirty="0"/>
            <a:t> 438 to 464-</a:t>
          </a:r>
          <a:r>
            <a:rPr lang="it-IT" sz="1600" b="1" i="1" u="none" kern="1200" dirty="0"/>
            <a:t>novies</a:t>
          </a:r>
          <a:r>
            <a:rPr lang="it-IT" sz="1600" b="1" i="0" u="none" kern="1200" dirty="0"/>
            <a:t> c.p.p.</a:t>
          </a:r>
          <a:endParaRPr lang="it-IT" sz="1600" b="1" u="none" kern="1200" dirty="0"/>
        </a:p>
      </dsp:txBody>
      <dsp:txXfrm rot="-5400000">
        <a:off x="3809669" y="4215749"/>
        <a:ext cx="6747179" cy="472575"/>
      </dsp:txXfrm>
    </dsp:sp>
    <dsp:sp modelId="{3D338D75-7928-4484-9C5D-95D43A58DE23}">
      <dsp:nvSpPr>
        <dsp:cNvPr id="0" name=""/>
        <dsp:cNvSpPr/>
      </dsp:nvSpPr>
      <dsp:spPr>
        <a:xfrm>
          <a:off x="0" y="4124720"/>
          <a:ext cx="3809669" cy="6546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u="none" kern="1200" dirty="0" err="1"/>
            <a:t>Right</a:t>
          </a:r>
          <a:r>
            <a:rPr lang="it-IT" sz="1600" b="1" u="none" kern="1200" dirty="0"/>
            <a:t> to </a:t>
          </a:r>
          <a:r>
            <a:rPr lang="it-IT" sz="1600" b="1" u="none" kern="1200" dirty="0" err="1"/>
            <a:t>choose</a:t>
          </a:r>
          <a:r>
            <a:rPr lang="it-IT" sz="1600" b="1" u="none" kern="1200" dirty="0"/>
            <a:t> special </a:t>
          </a:r>
          <a:r>
            <a:rPr lang="it-IT" sz="1600" b="1" u="none" kern="1200" dirty="0" err="1"/>
            <a:t>proceedings</a:t>
          </a:r>
          <a:endParaRPr lang="it-IT" sz="1600" b="1" u="none" kern="1200" dirty="0"/>
        </a:p>
      </dsp:txBody>
      <dsp:txXfrm>
        <a:off x="31957" y="4156677"/>
        <a:ext cx="3745755" cy="590718"/>
      </dsp:txXfrm>
    </dsp:sp>
    <dsp:sp modelId="{FB1E6257-0123-4746-ACF3-D843FBE8B560}">
      <dsp:nvSpPr>
        <dsp:cNvPr id="0" name=""/>
        <dsp:cNvSpPr/>
      </dsp:nvSpPr>
      <dsp:spPr>
        <a:xfrm rot="5400000">
          <a:off x="6705913" y="1912119"/>
          <a:ext cx="966200" cy="676613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400" b="1" u="none" kern="1200" dirty="0" err="1"/>
            <a:t>Article</a:t>
          </a:r>
          <a:r>
            <a:rPr lang="it-IT" sz="1400" b="1" u="none" kern="1200" dirty="0"/>
            <a:t> 104 c.p.p.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400" b="1" u="none" kern="1200" dirty="0"/>
            <a:t>General rule: </a:t>
          </a:r>
          <a:r>
            <a:rPr lang="it-IT" sz="1400" b="1" u="none" kern="1200" dirty="0" err="1"/>
            <a:t>Immediately</a:t>
          </a:r>
          <a:r>
            <a:rPr lang="it-IT" sz="1400" b="1" u="none" kern="1200" dirty="0"/>
            <a:t> after the </a:t>
          </a:r>
          <a:r>
            <a:rPr lang="it-IT" sz="1400" b="1" u="none" kern="1200" dirty="0" err="1"/>
            <a:t>prevetive</a:t>
          </a:r>
          <a:r>
            <a:rPr lang="it-IT" sz="1400" b="1" u="none" kern="1200" dirty="0"/>
            <a:t> </a:t>
          </a:r>
          <a:r>
            <a:rPr lang="it-IT" sz="1400" b="1" u="none" kern="1200" dirty="0" err="1"/>
            <a:t>custody</a:t>
          </a:r>
          <a:r>
            <a:rPr lang="it-IT" sz="1400" b="1" u="none" kern="1200" dirty="0"/>
            <a:t> </a:t>
          </a:r>
          <a:r>
            <a:rPr lang="it-IT" sz="1400" b="1" u="none" kern="1200" dirty="0" err="1"/>
            <a:t>has</a:t>
          </a:r>
          <a:r>
            <a:rPr lang="it-IT" sz="1400" b="1" u="none" kern="1200" dirty="0"/>
            <a:t> </a:t>
          </a:r>
          <a:r>
            <a:rPr lang="it-IT" sz="1400" b="1" u="none" kern="1200" dirty="0" err="1"/>
            <a:t>been</a:t>
          </a:r>
          <a:r>
            <a:rPr lang="it-IT" sz="1400" b="1" u="none" kern="1200" dirty="0"/>
            <a:t> </a:t>
          </a:r>
          <a:r>
            <a:rPr lang="it-IT" sz="1400" b="1" u="none" kern="1200" dirty="0" err="1"/>
            <a:t>enforced</a:t>
          </a:r>
          <a:endParaRPr lang="it-IT" sz="1400" b="1" u="none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400" b="1" u="none" kern="1200" dirty="0" err="1"/>
            <a:t>Exception</a:t>
          </a:r>
          <a:r>
            <a:rPr lang="it-IT" sz="1400" b="1" u="none" kern="1200" dirty="0"/>
            <a:t> (for </a:t>
          </a:r>
          <a:r>
            <a:rPr lang="it-IT" sz="1400" b="1" u="none" kern="1200" dirty="0" err="1"/>
            <a:t>specific</a:t>
          </a:r>
          <a:r>
            <a:rPr lang="it-IT" sz="1400" b="1" u="none" kern="1200" dirty="0"/>
            <a:t> </a:t>
          </a:r>
          <a:r>
            <a:rPr lang="it-IT" sz="1400" b="1" u="none" kern="1200" dirty="0" err="1"/>
            <a:t>serious</a:t>
          </a:r>
          <a:r>
            <a:rPr lang="it-IT" sz="1400" b="1" u="none" kern="1200" dirty="0"/>
            <a:t> crimes): a </a:t>
          </a:r>
          <a:r>
            <a:rPr lang="it-IT" sz="1400" b="1" u="none" kern="1200" dirty="0" err="1"/>
            <a:t>deferment</a:t>
          </a:r>
          <a:r>
            <a:rPr lang="it-IT" sz="1400" b="1" u="none" kern="1200" dirty="0"/>
            <a:t> (up to 5 days) can be </a:t>
          </a:r>
          <a:r>
            <a:rPr lang="it-IT" sz="1400" b="1" u="none" kern="1200" dirty="0" err="1"/>
            <a:t>authorized</a:t>
          </a:r>
          <a:r>
            <a:rPr lang="it-IT" sz="1400" b="1" u="none" kern="1200" dirty="0"/>
            <a:t> by the </a:t>
          </a:r>
          <a:r>
            <a:rPr lang="it-IT" sz="1400" b="1" u="none" kern="1200" dirty="0" err="1"/>
            <a:t>judge</a:t>
          </a:r>
          <a:endParaRPr lang="it-IT" sz="1400" b="1" u="none" kern="1200" dirty="0"/>
        </a:p>
      </dsp:txBody>
      <dsp:txXfrm rot="-5400000">
        <a:off x="3805948" y="4859250"/>
        <a:ext cx="6718964" cy="871868"/>
      </dsp:txXfrm>
    </dsp:sp>
    <dsp:sp modelId="{F964E0FE-2D55-4927-8F50-C833BD0BEEEA}">
      <dsp:nvSpPr>
        <dsp:cNvPr id="0" name=""/>
        <dsp:cNvSpPr/>
      </dsp:nvSpPr>
      <dsp:spPr>
        <a:xfrm>
          <a:off x="0" y="4967869"/>
          <a:ext cx="3805948" cy="6546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u="none" kern="1200" dirty="0"/>
            <a:t>When she/he is into custody, the right to have a consultation with the lawyer</a:t>
          </a:r>
          <a:endParaRPr lang="it-IT" sz="1600" b="1" u="none" kern="1200" dirty="0"/>
        </a:p>
      </dsp:txBody>
      <dsp:txXfrm>
        <a:off x="31957" y="4999826"/>
        <a:ext cx="3742034" cy="59071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6EAF9A-8011-4986-9BEF-B8F98AC65115}">
      <dsp:nvSpPr>
        <dsp:cNvPr id="0" name=""/>
        <dsp:cNvSpPr/>
      </dsp:nvSpPr>
      <dsp:spPr>
        <a:xfrm rot="5400000">
          <a:off x="6544590" y="-2569590"/>
          <a:ext cx="1302902" cy="67727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400" b="1" i="1" kern="1200" dirty="0"/>
            <a:t>E.g.</a:t>
          </a:r>
          <a:r>
            <a:rPr lang="it-IT" sz="1400" b="1" kern="1200" dirty="0"/>
            <a:t>, </a:t>
          </a:r>
          <a:r>
            <a:rPr lang="it-IT" sz="1400" b="1" kern="1200" dirty="0" err="1"/>
            <a:t>without</a:t>
          </a:r>
          <a:r>
            <a:rPr lang="it-IT" sz="1400" b="1" kern="1200" dirty="0"/>
            <a:t> </a:t>
          </a:r>
          <a:r>
            <a:rPr lang="it-IT" sz="1400" b="1" kern="1200" dirty="0" err="1"/>
            <a:t>handcuffs</a:t>
          </a:r>
          <a:endParaRPr lang="it-IT" sz="1400" b="1" kern="1200" dirty="0"/>
        </a:p>
      </dsp:txBody>
      <dsp:txXfrm rot="-5400000">
        <a:off x="3809669" y="228933"/>
        <a:ext cx="6709142" cy="1175698"/>
      </dsp:txXfrm>
    </dsp:sp>
    <dsp:sp modelId="{9760D00E-0D89-44CA-9D87-B8F54BAC68E6}">
      <dsp:nvSpPr>
        <dsp:cNvPr id="0" name=""/>
        <dsp:cNvSpPr/>
      </dsp:nvSpPr>
      <dsp:spPr>
        <a:xfrm>
          <a:off x="0" y="2467"/>
          <a:ext cx="3809669" cy="16286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 err="1"/>
            <a:t>Right</a:t>
          </a:r>
          <a:r>
            <a:rPr lang="it-IT" sz="1600" b="1" kern="1200" dirty="0"/>
            <a:t> to </a:t>
          </a:r>
          <a:r>
            <a:rPr lang="it-IT" sz="1600" b="1" kern="1200" dirty="0" err="1"/>
            <a:t>participate</a:t>
          </a:r>
          <a:r>
            <a:rPr lang="it-IT" sz="1600" b="1" kern="1200" dirty="0"/>
            <a:t> in the </a:t>
          </a:r>
          <a:r>
            <a:rPr lang="it-IT" sz="1600" b="1" kern="1200" dirty="0" err="1"/>
            <a:t>questioning</a:t>
          </a:r>
          <a:r>
            <a:rPr lang="it-IT" sz="1600" b="1" kern="1200" dirty="0"/>
            <a:t> free</a:t>
          </a:r>
        </a:p>
      </dsp:txBody>
      <dsp:txXfrm>
        <a:off x="79503" y="81970"/>
        <a:ext cx="3650663" cy="1469622"/>
      </dsp:txXfrm>
    </dsp:sp>
    <dsp:sp modelId="{6EA057EB-5C80-4E0C-B852-3C350831E100}">
      <dsp:nvSpPr>
        <dsp:cNvPr id="0" name=""/>
        <dsp:cNvSpPr/>
      </dsp:nvSpPr>
      <dsp:spPr>
        <a:xfrm rot="5400000">
          <a:off x="6544590" y="-859530"/>
          <a:ext cx="1302902" cy="67727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400" b="1" kern="1200" dirty="0"/>
            <a:t>The </a:t>
          </a:r>
          <a:r>
            <a:rPr lang="it-IT" sz="1400" b="1" kern="1200" dirty="0" err="1"/>
            <a:t>application</a:t>
          </a:r>
          <a:r>
            <a:rPr lang="it-IT" sz="1400" b="1" kern="1200" dirty="0"/>
            <a:t> of </a:t>
          </a:r>
          <a:r>
            <a:rPr lang="it-IT" sz="1400" b="1" kern="1200" dirty="0" err="1"/>
            <a:t>methods</a:t>
          </a:r>
          <a:r>
            <a:rPr lang="it-IT" sz="1400" b="1" kern="1200" dirty="0"/>
            <a:t> or techniques </a:t>
          </a:r>
          <a:r>
            <a:rPr lang="it-IT" sz="1400" b="1" kern="1200" dirty="0" err="1"/>
            <a:t>that</a:t>
          </a:r>
          <a:r>
            <a:rPr lang="it-IT" sz="1400" b="1" kern="1200" dirty="0"/>
            <a:t> </a:t>
          </a:r>
          <a:r>
            <a:rPr lang="it-IT" sz="1400" b="1" kern="1200" dirty="0" err="1"/>
            <a:t>could</a:t>
          </a:r>
          <a:r>
            <a:rPr lang="it-IT" sz="1400" b="1" kern="1200" dirty="0"/>
            <a:t> </a:t>
          </a:r>
          <a:r>
            <a:rPr lang="it-IT" sz="1400" b="1" kern="1200" dirty="0" err="1"/>
            <a:t>affect</a:t>
          </a:r>
          <a:r>
            <a:rPr lang="it-IT" sz="1400" b="1" kern="1200" dirty="0"/>
            <a:t> the </a:t>
          </a:r>
          <a:r>
            <a:rPr lang="it-IT" sz="1400" b="1" kern="1200" dirty="0" err="1"/>
            <a:t>defendant’s</a:t>
          </a:r>
          <a:r>
            <a:rPr lang="it-IT" sz="1400" b="1" kern="1200" dirty="0"/>
            <a:t> </a:t>
          </a:r>
          <a:r>
            <a:rPr lang="it-IT" sz="1400" b="1" kern="1200" dirty="0" err="1"/>
            <a:t>autodetermination</a:t>
          </a:r>
          <a:r>
            <a:rPr lang="it-IT" sz="1400" b="1" kern="1200" dirty="0"/>
            <a:t> and/or </a:t>
          </a:r>
          <a:r>
            <a:rPr lang="it-IT" sz="1400" b="1" kern="1200" dirty="0" err="1"/>
            <a:t>memory</a:t>
          </a:r>
          <a:r>
            <a:rPr lang="it-IT" sz="1400" b="1" kern="1200" dirty="0"/>
            <a:t> </a:t>
          </a:r>
        </a:p>
      </dsp:txBody>
      <dsp:txXfrm rot="-5400000">
        <a:off x="3809669" y="1938993"/>
        <a:ext cx="6709142" cy="1175698"/>
      </dsp:txXfrm>
    </dsp:sp>
    <dsp:sp modelId="{AA78BD23-B704-497C-A1B7-563D3923C107}">
      <dsp:nvSpPr>
        <dsp:cNvPr id="0" name=""/>
        <dsp:cNvSpPr/>
      </dsp:nvSpPr>
      <dsp:spPr>
        <a:xfrm>
          <a:off x="0" y="1712527"/>
          <a:ext cx="3809669" cy="16286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 err="1"/>
            <a:t>Even</a:t>
          </a:r>
          <a:r>
            <a:rPr lang="it-IT" sz="1600" b="1" kern="1200" dirty="0"/>
            <a:t> with the </a:t>
          </a:r>
          <a:r>
            <a:rPr lang="it-IT" sz="1600" b="1" kern="1200" dirty="0" err="1"/>
            <a:t>defendant’s</a:t>
          </a:r>
          <a:r>
            <a:rPr lang="it-IT" sz="1600" b="1" kern="1200" dirty="0"/>
            <a:t> </a:t>
          </a:r>
          <a:r>
            <a:rPr lang="it-IT" sz="1600" b="1" kern="1200" dirty="0" err="1"/>
            <a:t>consent</a:t>
          </a:r>
          <a:r>
            <a:rPr lang="it-IT" sz="1600" b="1" kern="1200" dirty="0"/>
            <a:t>, the </a:t>
          </a:r>
          <a:r>
            <a:rPr lang="it-IT" sz="1600" b="1" kern="1200" dirty="0" err="1"/>
            <a:t>right</a:t>
          </a:r>
          <a:r>
            <a:rPr lang="it-IT" sz="1600" b="1" kern="1200" dirty="0"/>
            <a:t> to moral </a:t>
          </a:r>
          <a:r>
            <a:rPr lang="it-IT" sz="1600" b="1" kern="1200" dirty="0" err="1"/>
            <a:t>freedom</a:t>
          </a:r>
          <a:endParaRPr lang="it-IT" sz="1600" b="1" kern="1200" dirty="0"/>
        </a:p>
      </dsp:txBody>
      <dsp:txXfrm>
        <a:off x="79503" y="1792030"/>
        <a:ext cx="3650663" cy="1469622"/>
      </dsp:txXfrm>
    </dsp:sp>
    <dsp:sp modelId="{67385DB8-E932-4B28-9578-27AB53E0C0C4}">
      <dsp:nvSpPr>
        <dsp:cNvPr id="0" name=""/>
        <dsp:cNvSpPr/>
      </dsp:nvSpPr>
      <dsp:spPr>
        <a:xfrm rot="5400000">
          <a:off x="6544590" y="850529"/>
          <a:ext cx="1302902" cy="67727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400" b="1" i="0" kern="1200" dirty="0"/>
            <a:t>About the </a:t>
          </a:r>
          <a:r>
            <a:rPr lang="it-IT" sz="1400" b="1" i="0" kern="1200" dirty="0" err="1"/>
            <a:t>right</a:t>
          </a:r>
          <a:r>
            <a:rPr lang="it-IT" sz="1400" b="1" i="0" kern="1200" dirty="0"/>
            <a:t> to </a:t>
          </a:r>
          <a:r>
            <a:rPr lang="it-IT" sz="1400" b="1" i="0" kern="1200" dirty="0" err="1"/>
            <a:t>remain</a:t>
          </a:r>
          <a:r>
            <a:rPr lang="it-IT" sz="1400" b="1" i="0" kern="1200" dirty="0"/>
            <a:t> </a:t>
          </a:r>
          <a:r>
            <a:rPr lang="it-IT" sz="1400" b="1" i="0" kern="1200" dirty="0" err="1"/>
            <a:t>silent</a:t>
          </a:r>
          <a:endParaRPr lang="it-IT" sz="1400" b="1" i="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1" i="0" kern="1200" dirty="0"/>
            <a:t>That anything she/he does say can be used against her/him in a court of law</a:t>
          </a:r>
          <a:endParaRPr lang="it-IT" sz="1400" b="1" i="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400" b="1" i="0" kern="1200" dirty="0" err="1"/>
            <a:t>That</a:t>
          </a:r>
          <a:r>
            <a:rPr lang="it-IT" sz="1400" b="1" i="0" kern="1200" dirty="0"/>
            <a:t>, with </a:t>
          </a:r>
          <a:r>
            <a:rPr lang="it-IT" sz="1400" b="1" i="0" kern="1200" dirty="0" err="1"/>
            <a:t>regards</a:t>
          </a:r>
          <a:r>
            <a:rPr lang="it-IT" sz="1400" b="1" i="0" kern="1200" dirty="0"/>
            <a:t> to </a:t>
          </a:r>
          <a:r>
            <a:rPr lang="it-IT" sz="1400" b="1" i="0" kern="1200" dirty="0" err="1"/>
            <a:t>any</a:t>
          </a:r>
          <a:r>
            <a:rPr lang="it-IT" sz="1400" b="1" i="0" kern="1200" dirty="0"/>
            <a:t> </a:t>
          </a:r>
          <a:r>
            <a:rPr lang="it-IT" sz="1400" b="1" i="0" kern="1200" dirty="0" err="1"/>
            <a:t>statement</a:t>
          </a:r>
          <a:r>
            <a:rPr lang="it-IT" sz="1400" b="1" i="0" kern="1200" dirty="0"/>
            <a:t> </a:t>
          </a:r>
          <a:r>
            <a:rPr lang="it-IT" sz="1400" b="1" i="0" kern="1200" dirty="0" err="1"/>
            <a:t>concerning</a:t>
          </a:r>
          <a:r>
            <a:rPr lang="it-IT" sz="1400" b="1" i="0" kern="1200" dirty="0"/>
            <a:t> the </a:t>
          </a:r>
          <a:r>
            <a:rPr lang="it-IT" sz="1400" b="1" i="0" kern="1200" dirty="0" err="1"/>
            <a:t>responsibility</a:t>
          </a:r>
          <a:r>
            <a:rPr lang="it-IT" sz="1400" b="1" i="0" kern="1200" dirty="0"/>
            <a:t> of </a:t>
          </a:r>
          <a:r>
            <a:rPr lang="it-IT" sz="1400" b="1" i="0" kern="1200" dirty="0" err="1"/>
            <a:t>other</a:t>
          </a:r>
          <a:r>
            <a:rPr lang="it-IT" sz="1400" b="1" i="0" kern="1200" dirty="0"/>
            <a:t> </a:t>
          </a:r>
          <a:r>
            <a:rPr lang="it-IT" sz="1400" b="1" i="0" kern="1200" dirty="0" err="1"/>
            <a:t>persons</a:t>
          </a:r>
          <a:r>
            <a:rPr lang="it-IT" sz="1400" b="1" i="0" kern="1200" dirty="0"/>
            <a:t>, </a:t>
          </a:r>
          <a:r>
            <a:rPr lang="it-IT" sz="1400" b="1" i="0" kern="1200" dirty="0" err="1"/>
            <a:t>she</a:t>
          </a:r>
          <a:r>
            <a:rPr lang="it-IT" sz="1400" b="1" i="0" kern="1200" dirty="0"/>
            <a:t>/he </a:t>
          </a:r>
          <a:r>
            <a:rPr lang="it-IT" sz="1400" b="1" i="0" kern="1200" dirty="0" err="1"/>
            <a:t>shall</a:t>
          </a:r>
          <a:r>
            <a:rPr lang="it-IT" sz="1400" b="1" i="0" kern="1200" dirty="0"/>
            <a:t> be </a:t>
          </a:r>
          <a:r>
            <a:rPr lang="it-IT" sz="1400" b="1" i="0" kern="1200" dirty="0" err="1"/>
            <a:t>treated</a:t>
          </a:r>
          <a:r>
            <a:rPr lang="it-IT" sz="1400" b="1" i="0" kern="1200" dirty="0"/>
            <a:t> </a:t>
          </a:r>
          <a:r>
            <a:rPr lang="it-IT" sz="1400" b="1" i="0" kern="1200" dirty="0" err="1"/>
            <a:t>as</a:t>
          </a:r>
          <a:r>
            <a:rPr lang="it-IT" sz="1400" b="1" i="0" kern="1200" dirty="0"/>
            <a:t> a </a:t>
          </a:r>
          <a:r>
            <a:rPr lang="it-IT" sz="1400" b="1" i="0" kern="1200" dirty="0" err="1"/>
            <a:t>witness</a:t>
          </a:r>
          <a:endParaRPr lang="it-IT" sz="1400" b="1" i="0" kern="1200" dirty="0"/>
        </a:p>
      </dsp:txBody>
      <dsp:txXfrm rot="-5400000">
        <a:off x="3809669" y="3649052"/>
        <a:ext cx="6709142" cy="1175698"/>
      </dsp:txXfrm>
    </dsp:sp>
    <dsp:sp modelId="{39123378-D590-4119-88D1-83CD3CB689F6}">
      <dsp:nvSpPr>
        <dsp:cNvPr id="0" name=""/>
        <dsp:cNvSpPr/>
      </dsp:nvSpPr>
      <dsp:spPr>
        <a:xfrm>
          <a:off x="0" y="3422587"/>
          <a:ext cx="3809669" cy="16286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Right to be warned, before the questioning starts,…</a:t>
          </a:r>
          <a:endParaRPr lang="it-IT" sz="1600" b="1" kern="1200" dirty="0"/>
        </a:p>
      </dsp:txBody>
      <dsp:txXfrm>
        <a:off x="79503" y="3502090"/>
        <a:ext cx="3650663" cy="14696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4F4791-3C36-46D4-B08B-2956E27D1D66}">
      <dsp:nvSpPr>
        <dsp:cNvPr id="0" name=""/>
        <dsp:cNvSpPr/>
      </dsp:nvSpPr>
      <dsp:spPr>
        <a:xfrm>
          <a:off x="0" y="1537173"/>
          <a:ext cx="81280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9E038F-6622-4A11-95AE-01649476AF13}">
      <dsp:nvSpPr>
        <dsp:cNvPr id="0" name=""/>
        <dsp:cNvSpPr/>
      </dsp:nvSpPr>
      <dsp:spPr>
        <a:xfrm>
          <a:off x="406400" y="1301013"/>
          <a:ext cx="5689600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i="0" kern="1200" dirty="0"/>
            <a:t>GIP: a </a:t>
          </a:r>
          <a:r>
            <a:rPr lang="it-IT" sz="1600" b="1" i="0" kern="1200" dirty="0" err="1"/>
            <a:t>judge</a:t>
          </a:r>
          <a:r>
            <a:rPr lang="it-IT" sz="1600" b="1" i="0" kern="1200" dirty="0"/>
            <a:t> </a:t>
          </a:r>
          <a:r>
            <a:rPr lang="it-IT" sz="1600" b="1" i="0" kern="1200" dirty="0" err="1"/>
            <a:t>supervises</a:t>
          </a:r>
          <a:r>
            <a:rPr lang="it-IT" sz="1600" b="1" i="0" kern="1200" dirty="0"/>
            <a:t> the </a:t>
          </a:r>
          <a:r>
            <a:rPr lang="it-IT" sz="1600" b="1" i="0" kern="1200" dirty="0" err="1"/>
            <a:t>legality</a:t>
          </a:r>
          <a:r>
            <a:rPr lang="it-IT" sz="1600" b="1" i="0" kern="1200" dirty="0"/>
            <a:t> of </a:t>
          </a:r>
          <a:r>
            <a:rPr lang="it-IT" sz="1600" b="1" i="0" kern="1200" dirty="0" err="1"/>
            <a:t>investigation</a:t>
          </a:r>
          <a:r>
            <a:rPr lang="it-IT" sz="1600" b="1" i="0" kern="1200" dirty="0"/>
            <a:t>  </a:t>
          </a:r>
        </a:p>
      </dsp:txBody>
      <dsp:txXfrm>
        <a:off x="429457" y="1324070"/>
        <a:ext cx="5643486" cy="426206"/>
      </dsp:txXfrm>
    </dsp:sp>
    <dsp:sp modelId="{7731AA1C-3165-4A50-BDAC-EA4CC030E6D8}">
      <dsp:nvSpPr>
        <dsp:cNvPr id="0" name=""/>
        <dsp:cNvSpPr/>
      </dsp:nvSpPr>
      <dsp:spPr>
        <a:xfrm>
          <a:off x="0" y="2262933"/>
          <a:ext cx="81280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65E6D4-586E-4167-864F-A132E706D55A}">
      <dsp:nvSpPr>
        <dsp:cNvPr id="0" name=""/>
        <dsp:cNvSpPr/>
      </dsp:nvSpPr>
      <dsp:spPr>
        <a:xfrm>
          <a:off x="406400" y="2026773"/>
          <a:ext cx="5689600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/>
            <a:t>Investigative activities of the </a:t>
          </a:r>
          <a:r>
            <a:rPr lang="it-IT" sz="1600" b="1" kern="1200" dirty="0" err="1"/>
            <a:t>the</a:t>
          </a:r>
          <a:r>
            <a:rPr lang="it-IT" sz="1600" b="1" kern="1200" dirty="0"/>
            <a:t> Police</a:t>
          </a:r>
          <a:endParaRPr lang="it-IT" sz="1600" b="1" i="1" kern="1200" dirty="0"/>
        </a:p>
      </dsp:txBody>
      <dsp:txXfrm>
        <a:off x="429457" y="2049830"/>
        <a:ext cx="5643486" cy="426206"/>
      </dsp:txXfrm>
    </dsp:sp>
    <dsp:sp modelId="{3C72653C-56C2-41F1-B85C-6CCD5220160D}">
      <dsp:nvSpPr>
        <dsp:cNvPr id="0" name=""/>
        <dsp:cNvSpPr/>
      </dsp:nvSpPr>
      <dsp:spPr>
        <a:xfrm>
          <a:off x="0" y="2988693"/>
          <a:ext cx="81280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A7489A-0A53-48EA-BB10-BA95A9B03B9C}">
      <dsp:nvSpPr>
        <dsp:cNvPr id="0" name=""/>
        <dsp:cNvSpPr/>
      </dsp:nvSpPr>
      <dsp:spPr>
        <a:xfrm>
          <a:off x="406400" y="2752533"/>
          <a:ext cx="5689600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/>
            <a:t>Investigative activities of the Prosecutor</a:t>
          </a:r>
        </a:p>
      </dsp:txBody>
      <dsp:txXfrm>
        <a:off x="429457" y="2775590"/>
        <a:ext cx="5643486" cy="426206"/>
      </dsp:txXfrm>
    </dsp:sp>
    <dsp:sp modelId="{3D14F1BA-2E5B-4AFA-AE99-534441B90733}">
      <dsp:nvSpPr>
        <dsp:cNvPr id="0" name=""/>
        <dsp:cNvSpPr/>
      </dsp:nvSpPr>
      <dsp:spPr>
        <a:xfrm>
          <a:off x="0" y="3714453"/>
          <a:ext cx="81280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228825-09A5-4DB7-8108-EE1B9E9550B9}">
      <dsp:nvSpPr>
        <dsp:cNvPr id="0" name=""/>
        <dsp:cNvSpPr/>
      </dsp:nvSpPr>
      <dsp:spPr>
        <a:xfrm>
          <a:off x="406400" y="3478293"/>
          <a:ext cx="5689600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/>
            <a:t>Investigative activities of the </a:t>
          </a:r>
          <a:r>
            <a:rPr lang="it-IT" sz="1600" b="1" kern="1200" dirty="0" err="1"/>
            <a:t>Defendant</a:t>
          </a:r>
          <a:r>
            <a:rPr lang="it-IT" sz="1600" b="1" kern="1200" dirty="0"/>
            <a:t> (of </a:t>
          </a:r>
          <a:r>
            <a:rPr lang="it-IT" sz="1600" b="1" kern="1200" dirty="0" err="1"/>
            <a:t>his</a:t>
          </a:r>
          <a:r>
            <a:rPr lang="it-IT" sz="1600" b="1" kern="1200" dirty="0"/>
            <a:t>/</a:t>
          </a:r>
          <a:r>
            <a:rPr lang="it-IT" sz="1600" b="1" kern="1200" dirty="0" err="1"/>
            <a:t>her</a:t>
          </a:r>
          <a:r>
            <a:rPr lang="it-IT" sz="1600" b="1" kern="1200" dirty="0"/>
            <a:t> </a:t>
          </a:r>
          <a:r>
            <a:rPr lang="it-IT" sz="1600" b="1" kern="1200" dirty="0" err="1"/>
            <a:t>Lawyer</a:t>
          </a:r>
          <a:r>
            <a:rPr lang="it-IT" sz="1600" b="1" kern="1200" dirty="0"/>
            <a:t>)</a:t>
          </a:r>
        </a:p>
      </dsp:txBody>
      <dsp:txXfrm>
        <a:off x="429457" y="3501350"/>
        <a:ext cx="5643486" cy="4262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4F4791-3C36-46D4-B08B-2956E27D1D66}">
      <dsp:nvSpPr>
        <dsp:cNvPr id="0" name=""/>
        <dsp:cNvSpPr/>
      </dsp:nvSpPr>
      <dsp:spPr>
        <a:xfrm>
          <a:off x="0" y="540291"/>
          <a:ext cx="722133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9E038F-6622-4A11-95AE-01649476AF13}">
      <dsp:nvSpPr>
        <dsp:cNvPr id="0" name=""/>
        <dsp:cNvSpPr/>
      </dsp:nvSpPr>
      <dsp:spPr>
        <a:xfrm>
          <a:off x="343788" y="53211"/>
          <a:ext cx="6875771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1064" tIns="0" rIns="191064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i="0" kern="1200"/>
            <a:t>INACTION SCENARIO = The Prosecutor makes a request (to the GIP) for the dismissal of the case</a:t>
          </a:r>
          <a:endParaRPr lang="it-IT" sz="1400" b="1" i="0" kern="1200" dirty="0"/>
        </a:p>
      </dsp:txBody>
      <dsp:txXfrm>
        <a:off x="391343" y="100766"/>
        <a:ext cx="6780661" cy="879050"/>
      </dsp:txXfrm>
    </dsp:sp>
    <dsp:sp modelId="{7731AA1C-3165-4A50-BDAC-EA4CC030E6D8}">
      <dsp:nvSpPr>
        <dsp:cNvPr id="0" name=""/>
        <dsp:cNvSpPr/>
      </dsp:nvSpPr>
      <dsp:spPr>
        <a:xfrm>
          <a:off x="0" y="2037171"/>
          <a:ext cx="722133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65E6D4-586E-4167-864F-A132E706D55A}">
      <dsp:nvSpPr>
        <dsp:cNvPr id="0" name=""/>
        <dsp:cNvSpPr/>
      </dsp:nvSpPr>
      <dsp:spPr>
        <a:xfrm>
          <a:off x="343788" y="1550091"/>
          <a:ext cx="6875771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1064" tIns="0" rIns="191064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i="0" kern="1200"/>
            <a:t>ACTION SCENARIO = The Prosecutor makes a request (to the GUP) in order for the defendant to be sent to trial</a:t>
          </a:r>
          <a:endParaRPr lang="it-IT" sz="1400" b="1" i="0" kern="1200" dirty="0"/>
        </a:p>
      </dsp:txBody>
      <dsp:txXfrm>
        <a:off x="391343" y="1597646"/>
        <a:ext cx="6780661" cy="879050"/>
      </dsp:txXfrm>
    </dsp:sp>
    <dsp:sp modelId="{3C72653C-56C2-41F1-B85C-6CCD5220160D}">
      <dsp:nvSpPr>
        <dsp:cNvPr id="0" name=""/>
        <dsp:cNvSpPr/>
      </dsp:nvSpPr>
      <dsp:spPr>
        <a:xfrm>
          <a:off x="0" y="3534051"/>
          <a:ext cx="722133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A7489A-0A53-48EA-BB10-BA95A9B03B9C}">
      <dsp:nvSpPr>
        <dsp:cNvPr id="0" name=""/>
        <dsp:cNvSpPr/>
      </dsp:nvSpPr>
      <dsp:spPr>
        <a:xfrm>
          <a:off x="343788" y="3046971"/>
          <a:ext cx="6875771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1064" tIns="0" rIns="191064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i="0" kern="1200"/>
            <a:t>SPECIAL PROCEEDINGS</a:t>
          </a:r>
          <a:endParaRPr lang="it-IT" sz="1400" b="1" i="0" kern="1200" dirty="0"/>
        </a:p>
      </dsp:txBody>
      <dsp:txXfrm>
        <a:off x="391343" y="3094526"/>
        <a:ext cx="6780661" cy="8790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4F4791-3C36-46D4-B08B-2956E27D1D66}">
      <dsp:nvSpPr>
        <dsp:cNvPr id="0" name=""/>
        <dsp:cNvSpPr/>
      </dsp:nvSpPr>
      <dsp:spPr>
        <a:xfrm>
          <a:off x="0" y="1434100"/>
          <a:ext cx="81280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9E038F-6622-4A11-95AE-01649476AF13}">
      <dsp:nvSpPr>
        <dsp:cNvPr id="0" name=""/>
        <dsp:cNvSpPr/>
      </dsp:nvSpPr>
      <dsp:spPr>
        <a:xfrm>
          <a:off x="406400" y="1153660"/>
          <a:ext cx="5689600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b="1" i="0" kern="1200" dirty="0"/>
            <a:t>GUP: a </a:t>
          </a:r>
          <a:r>
            <a:rPr lang="it-IT" sz="1900" b="1" i="0" kern="1200" dirty="0" err="1"/>
            <a:t>judge</a:t>
          </a:r>
          <a:r>
            <a:rPr lang="it-IT" sz="1900" b="1" i="0" kern="1200" dirty="0"/>
            <a:t> </a:t>
          </a:r>
          <a:r>
            <a:rPr lang="it-IT" sz="1900" b="1" i="0" kern="1200" dirty="0" err="1"/>
            <a:t>presides</a:t>
          </a:r>
          <a:r>
            <a:rPr lang="it-IT" sz="1900" b="1" i="0" kern="1200" dirty="0"/>
            <a:t> over the </a:t>
          </a:r>
          <a:r>
            <a:rPr lang="it-IT" sz="1900" b="1" i="0" kern="1200" dirty="0" err="1"/>
            <a:t>preliminary</a:t>
          </a:r>
          <a:r>
            <a:rPr lang="it-IT" sz="1900" b="1" i="0" kern="1200" dirty="0"/>
            <a:t> hearing</a:t>
          </a:r>
        </a:p>
      </dsp:txBody>
      <dsp:txXfrm>
        <a:off x="433780" y="1181040"/>
        <a:ext cx="5634840" cy="506120"/>
      </dsp:txXfrm>
    </dsp:sp>
    <dsp:sp modelId="{8E45C2F3-A48D-4CBF-B33E-D235E8CBE2DA}">
      <dsp:nvSpPr>
        <dsp:cNvPr id="0" name=""/>
        <dsp:cNvSpPr/>
      </dsp:nvSpPr>
      <dsp:spPr>
        <a:xfrm>
          <a:off x="0" y="2295941"/>
          <a:ext cx="81280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4D5B06-B959-4850-B181-E5A9E7CCDB4E}">
      <dsp:nvSpPr>
        <dsp:cNvPr id="0" name=""/>
        <dsp:cNvSpPr/>
      </dsp:nvSpPr>
      <dsp:spPr>
        <a:xfrm>
          <a:off x="406400" y="2015500"/>
          <a:ext cx="5689600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b="1" i="0" kern="1200" dirty="0"/>
            <a:t>Focus </a:t>
          </a:r>
          <a:r>
            <a:rPr lang="it-IT" sz="1900" b="1" i="0" kern="1200" dirty="0">
              <a:sym typeface="Wingdings" panose="05000000000000000000" pitchFamily="2" charset="2"/>
            </a:rPr>
            <a:t></a:t>
          </a:r>
          <a:r>
            <a:rPr lang="it-IT" sz="1900" b="1" i="0" kern="1200" dirty="0"/>
            <a:t> the </a:t>
          </a:r>
          <a:r>
            <a:rPr lang="it-IT" sz="1900" b="1" i="0" kern="1200" dirty="0" err="1"/>
            <a:t>confirmation</a:t>
          </a:r>
          <a:r>
            <a:rPr lang="it-IT" sz="1900" b="1" i="0" kern="1200" dirty="0"/>
            <a:t> or </a:t>
          </a:r>
          <a:r>
            <a:rPr lang="it-IT" sz="1900" b="1" i="0" kern="1200" dirty="0" err="1"/>
            <a:t>dismissal</a:t>
          </a:r>
          <a:r>
            <a:rPr lang="it-IT" sz="1900" b="1" i="0" kern="1200" dirty="0"/>
            <a:t> of </a:t>
          </a:r>
          <a:r>
            <a:rPr lang="it-IT" sz="1900" b="1" i="0" kern="1200" dirty="0" err="1"/>
            <a:t>charges</a:t>
          </a:r>
          <a:endParaRPr lang="it-IT" sz="1900" b="1" i="0" kern="1200" dirty="0"/>
        </a:p>
      </dsp:txBody>
      <dsp:txXfrm>
        <a:off x="433780" y="2042880"/>
        <a:ext cx="5634840" cy="506120"/>
      </dsp:txXfrm>
    </dsp:sp>
    <dsp:sp modelId="{3C72653C-56C2-41F1-B85C-6CCD5220160D}">
      <dsp:nvSpPr>
        <dsp:cNvPr id="0" name=""/>
        <dsp:cNvSpPr/>
      </dsp:nvSpPr>
      <dsp:spPr>
        <a:xfrm>
          <a:off x="0" y="3157781"/>
          <a:ext cx="8128000" cy="11072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0823" tIns="395732" rIns="630823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900" i="0" kern="1200" dirty="0"/>
            <a:t>The </a:t>
          </a:r>
          <a:r>
            <a:rPr lang="it-IT" sz="1900" i="0" kern="1200" dirty="0" err="1"/>
            <a:t>defendant</a:t>
          </a:r>
          <a:r>
            <a:rPr lang="it-IT" sz="1900" i="0" kern="1200" dirty="0"/>
            <a:t> </a:t>
          </a:r>
          <a:r>
            <a:rPr lang="it-IT" sz="1900" i="0" kern="1200" dirty="0" err="1"/>
            <a:t>is</a:t>
          </a:r>
          <a:r>
            <a:rPr lang="it-IT" sz="1900" i="0" kern="1200" dirty="0"/>
            <a:t> </a:t>
          </a:r>
          <a:r>
            <a:rPr lang="it-IT" sz="1900" i="0" kern="1200" dirty="0" err="1"/>
            <a:t>sent</a:t>
          </a:r>
          <a:r>
            <a:rPr lang="it-IT" sz="1900" i="0" kern="1200" dirty="0"/>
            <a:t> to trial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900" i="0" kern="1200" dirty="0"/>
            <a:t>The case </a:t>
          </a:r>
          <a:r>
            <a:rPr lang="it-IT" sz="1900" i="0" kern="1200" dirty="0" err="1"/>
            <a:t>is</a:t>
          </a:r>
          <a:r>
            <a:rPr lang="it-IT" sz="1900" i="0" kern="1200" dirty="0"/>
            <a:t> </a:t>
          </a:r>
          <a:r>
            <a:rPr lang="it-IT" sz="1900" i="0" kern="1200" dirty="0" err="1"/>
            <a:t>dismissed</a:t>
          </a:r>
          <a:endParaRPr lang="it-IT" sz="1900" i="0" kern="1200" dirty="0"/>
        </a:p>
      </dsp:txBody>
      <dsp:txXfrm>
        <a:off x="0" y="3157781"/>
        <a:ext cx="8128000" cy="1107225"/>
      </dsp:txXfrm>
    </dsp:sp>
    <dsp:sp modelId="{9FA7489A-0A53-48EA-BB10-BA95A9B03B9C}">
      <dsp:nvSpPr>
        <dsp:cNvPr id="0" name=""/>
        <dsp:cNvSpPr/>
      </dsp:nvSpPr>
      <dsp:spPr>
        <a:xfrm>
          <a:off x="406400" y="2877341"/>
          <a:ext cx="5689600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b="1" i="0" kern="1200" dirty="0" err="1"/>
            <a:t>Judgements</a:t>
          </a:r>
          <a:endParaRPr lang="it-IT" sz="1900" i="0" kern="1200" dirty="0"/>
        </a:p>
      </dsp:txBody>
      <dsp:txXfrm>
        <a:off x="433780" y="2904721"/>
        <a:ext cx="5634840" cy="50612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7D36E4-CAEE-487A-8398-BD828BEE0EF9}">
      <dsp:nvSpPr>
        <dsp:cNvPr id="0" name=""/>
        <dsp:cNvSpPr/>
      </dsp:nvSpPr>
      <dsp:spPr>
        <a:xfrm>
          <a:off x="0" y="843014"/>
          <a:ext cx="8874538" cy="1292576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254000" bIns="205196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200" b="1" kern="1200" dirty="0"/>
            <a:t>SUSPECTED PERSON</a:t>
          </a:r>
        </a:p>
      </dsp:txBody>
      <dsp:txXfrm>
        <a:off x="0" y="1166158"/>
        <a:ext cx="8551394" cy="646288"/>
      </dsp:txXfrm>
    </dsp:sp>
    <dsp:sp modelId="{866153DD-A523-404A-896C-1704A2F8C03A}">
      <dsp:nvSpPr>
        <dsp:cNvPr id="0" name=""/>
        <dsp:cNvSpPr/>
      </dsp:nvSpPr>
      <dsp:spPr>
        <a:xfrm>
          <a:off x="0" y="1842980"/>
          <a:ext cx="4100037" cy="28850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200" b="1" i="0" u="sng" kern="1200" dirty="0"/>
            <a:t>Who </a:t>
          </a:r>
          <a:r>
            <a:rPr lang="it-IT" sz="3200" b="1" i="0" u="sng" kern="1200" dirty="0" err="1"/>
            <a:t>is</a:t>
          </a:r>
          <a:r>
            <a:rPr lang="it-IT" sz="3200" b="1" i="0" u="sng" kern="1200" dirty="0"/>
            <a:t> under </a:t>
          </a:r>
          <a:r>
            <a:rPr lang="it-IT" sz="3200" b="1" i="0" u="sng" kern="1200" dirty="0" err="1"/>
            <a:t>investigation</a:t>
          </a:r>
          <a:endParaRPr lang="it-IT" sz="3200" b="1" i="0" u="sng" kern="1200" dirty="0"/>
        </a:p>
      </dsp:txBody>
      <dsp:txXfrm>
        <a:off x="0" y="1842980"/>
        <a:ext cx="4100037" cy="2885099"/>
      </dsp:txXfrm>
    </dsp:sp>
    <dsp:sp modelId="{D64CC1AF-5CF4-4548-AA43-0D4ECC97DDD2}">
      <dsp:nvSpPr>
        <dsp:cNvPr id="0" name=""/>
        <dsp:cNvSpPr/>
      </dsp:nvSpPr>
      <dsp:spPr>
        <a:xfrm>
          <a:off x="4100037" y="1273729"/>
          <a:ext cx="4774501" cy="1292576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254000" bIns="205196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200" b="1" kern="1200" dirty="0"/>
            <a:t>ACCUSED PERSON</a:t>
          </a:r>
        </a:p>
      </dsp:txBody>
      <dsp:txXfrm>
        <a:off x="4100037" y="1596873"/>
        <a:ext cx="4451357" cy="646288"/>
      </dsp:txXfrm>
    </dsp:sp>
    <dsp:sp modelId="{AF272A41-2C7E-435D-B215-3443EB43DE75}">
      <dsp:nvSpPr>
        <dsp:cNvPr id="0" name=""/>
        <dsp:cNvSpPr/>
      </dsp:nvSpPr>
      <dsp:spPr>
        <a:xfrm>
          <a:off x="4100037" y="2273695"/>
          <a:ext cx="4100037" cy="28850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200" b="1" u="sng" kern="1200" dirty="0"/>
            <a:t>Who </a:t>
          </a:r>
          <a:r>
            <a:rPr lang="it-IT" sz="3200" b="1" u="sng" kern="1200" dirty="0" err="1"/>
            <a:t>is</a:t>
          </a:r>
          <a:r>
            <a:rPr lang="it-IT" sz="3200" b="1" u="sng" kern="1200" dirty="0"/>
            <a:t> </a:t>
          </a:r>
          <a:r>
            <a:rPr lang="it-IT" sz="3200" b="1" u="sng" kern="1200" dirty="0" err="1"/>
            <a:t>sent</a:t>
          </a:r>
          <a:r>
            <a:rPr lang="it-IT" sz="3200" b="1" u="sng" kern="1200" dirty="0"/>
            <a:t> to trial</a:t>
          </a:r>
        </a:p>
      </dsp:txBody>
      <dsp:txXfrm>
        <a:off x="4100037" y="2273695"/>
        <a:ext cx="4100037" cy="288509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6F0FB2-283C-4875-8077-AC0D4DBCDF03}">
      <dsp:nvSpPr>
        <dsp:cNvPr id="0" name=""/>
        <dsp:cNvSpPr/>
      </dsp:nvSpPr>
      <dsp:spPr>
        <a:xfrm>
          <a:off x="0" y="92764"/>
          <a:ext cx="7763566" cy="4680000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DCDE3E-6BB4-4CC1-BB36-060750EAE612}">
      <dsp:nvSpPr>
        <dsp:cNvPr id="0" name=""/>
        <dsp:cNvSpPr/>
      </dsp:nvSpPr>
      <dsp:spPr>
        <a:xfrm>
          <a:off x="5351477" y="1262764"/>
          <a:ext cx="1635731" cy="234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43840" rIns="0" bIns="2438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b="1" u="sng" kern="1200" dirty="0"/>
            <a:t>The </a:t>
          </a:r>
          <a:r>
            <a:rPr lang="it-IT" sz="2400" b="1" u="sng" kern="1200" dirty="0" err="1"/>
            <a:t>suspected</a:t>
          </a:r>
          <a:r>
            <a:rPr lang="it-IT" sz="2400" b="1" u="sng" kern="1200" dirty="0"/>
            <a:t> </a:t>
          </a:r>
          <a:r>
            <a:rPr lang="it-IT" sz="2400" b="1" u="sng" kern="1200" dirty="0" err="1"/>
            <a:t>person</a:t>
          </a:r>
          <a:endParaRPr lang="it-IT" sz="2400" b="1" u="sng" kern="1200" dirty="0"/>
        </a:p>
      </dsp:txBody>
      <dsp:txXfrm>
        <a:off x="5351477" y="1262764"/>
        <a:ext cx="1635731" cy="2340000"/>
      </dsp:txXfrm>
    </dsp:sp>
    <dsp:sp modelId="{42B19851-960B-4205-B01E-636AABBCF57A}">
      <dsp:nvSpPr>
        <dsp:cNvPr id="0" name=""/>
        <dsp:cNvSpPr/>
      </dsp:nvSpPr>
      <dsp:spPr>
        <a:xfrm>
          <a:off x="3388599" y="1262764"/>
          <a:ext cx="1635731" cy="234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43840" rIns="0" bIns="2438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b="1" u="none" kern="1200" dirty="0" err="1"/>
            <a:t>apply</a:t>
          </a:r>
          <a:r>
            <a:rPr lang="it-IT" sz="2400" b="1" u="none" kern="1200" dirty="0"/>
            <a:t> to</a:t>
          </a:r>
        </a:p>
      </dsp:txBody>
      <dsp:txXfrm>
        <a:off x="3388599" y="1262764"/>
        <a:ext cx="1635731" cy="2340000"/>
      </dsp:txXfrm>
    </dsp:sp>
    <dsp:sp modelId="{C1E53AEF-B1CD-46CB-944E-0CF3DC328A93}">
      <dsp:nvSpPr>
        <dsp:cNvPr id="0" name=""/>
        <dsp:cNvSpPr/>
      </dsp:nvSpPr>
      <dsp:spPr>
        <a:xfrm>
          <a:off x="627336" y="1262764"/>
          <a:ext cx="2434116" cy="234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43840" rIns="0" bIns="2438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u="sng" kern="1200" dirty="0"/>
            <a:t>The rights and safeguards of the accused person</a:t>
          </a:r>
          <a:endParaRPr lang="it-IT" sz="2400" b="1" u="sng" kern="1200" dirty="0"/>
        </a:p>
      </dsp:txBody>
      <dsp:txXfrm>
        <a:off x="627336" y="1262764"/>
        <a:ext cx="2434116" cy="23400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385DB8-E932-4B28-9578-27AB53E0C0C4}">
      <dsp:nvSpPr>
        <dsp:cNvPr id="0" name=""/>
        <dsp:cNvSpPr/>
      </dsp:nvSpPr>
      <dsp:spPr>
        <a:xfrm rot="5400000">
          <a:off x="5948332" y="-2417413"/>
          <a:ext cx="973228" cy="605642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200" b="1" i="0" kern="1200" dirty="0" err="1"/>
            <a:t>Article</a:t>
          </a:r>
          <a:r>
            <a:rPr lang="it-IT" sz="1200" b="1" i="0" kern="1200" dirty="0"/>
            <a:t> 24 </a:t>
          </a:r>
          <a:r>
            <a:rPr lang="it-IT" sz="1200" b="1" i="0" kern="1200" dirty="0" err="1"/>
            <a:t>Constitution</a:t>
          </a:r>
          <a:endParaRPr lang="it-IT" sz="1200" b="1" i="0" kern="1200" dirty="0"/>
        </a:p>
      </dsp:txBody>
      <dsp:txXfrm rot="-5400000">
        <a:off x="3406736" y="171692"/>
        <a:ext cx="6008912" cy="878210"/>
      </dsp:txXfrm>
    </dsp:sp>
    <dsp:sp modelId="{39123378-D590-4119-88D1-83CD3CB689F6}">
      <dsp:nvSpPr>
        <dsp:cNvPr id="0" name=""/>
        <dsp:cNvSpPr/>
      </dsp:nvSpPr>
      <dsp:spPr>
        <a:xfrm>
          <a:off x="0" y="2529"/>
          <a:ext cx="3406736" cy="12165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b="1" kern="1200" dirty="0" err="1"/>
            <a:t>Right</a:t>
          </a:r>
          <a:r>
            <a:rPr lang="it-IT" sz="2800" b="1" kern="1200" dirty="0"/>
            <a:t> of </a:t>
          </a:r>
          <a:r>
            <a:rPr lang="it-IT" sz="2800" b="1" kern="1200" dirty="0" err="1"/>
            <a:t>defence</a:t>
          </a:r>
          <a:endParaRPr lang="it-IT" sz="2800" b="1" kern="1200" dirty="0"/>
        </a:p>
      </dsp:txBody>
      <dsp:txXfrm>
        <a:off x="59386" y="61915"/>
        <a:ext cx="3287964" cy="1097764"/>
      </dsp:txXfrm>
    </dsp:sp>
    <dsp:sp modelId="{F4A6E19E-D204-4BFE-A9AB-0879915AF2A8}">
      <dsp:nvSpPr>
        <dsp:cNvPr id="0" name=""/>
        <dsp:cNvSpPr/>
      </dsp:nvSpPr>
      <dsp:spPr>
        <a:xfrm rot="5400000">
          <a:off x="5948332" y="-1140050"/>
          <a:ext cx="973228" cy="605642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200" b="1" u="none" kern="1200" dirty="0" err="1"/>
            <a:t>Article</a:t>
          </a:r>
          <a:r>
            <a:rPr lang="it-IT" sz="1200" b="1" u="none" kern="1200" dirty="0"/>
            <a:t> 27 </a:t>
          </a:r>
          <a:r>
            <a:rPr lang="it-IT" sz="1200" b="1" u="none" kern="1200" dirty="0" err="1"/>
            <a:t>Constitution</a:t>
          </a:r>
          <a:endParaRPr lang="it-IT" sz="1200" b="1" u="none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200" b="1" u="none" kern="1200" dirty="0" err="1"/>
            <a:t>Article</a:t>
          </a:r>
          <a:r>
            <a:rPr lang="it-IT" sz="1200" b="1" u="none" kern="1200" dirty="0"/>
            <a:t> 533 c.p.p. </a:t>
          </a:r>
          <a:r>
            <a:rPr lang="it-IT" sz="1200" b="1" u="none" kern="1200" dirty="0">
              <a:sym typeface="Wingdings" panose="05000000000000000000" pitchFamily="2" charset="2"/>
            </a:rPr>
            <a:t> BARD</a:t>
          </a:r>
          <a:endParaRPr lang="it-IT" sz="1200" b="1" u="none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200" b="1" u="none" kern="1200" dirty="0"/>
            <a:t>The «</a:t>
          </a:r>
          <a:r>
            <a:rPr lang="it-IT" sz="1200" b="1" u="none" kern="1200" dirty="0" err="1"/>
            <a:t>procedural</a:t>
          </a:r>
          <a:r>
            <a:rPr lang="it-IT" sz="1200" b="1" u="none" kern="1200" dirty="0"/>
            <a:t> side» of the (</a:t>
          </a:r>
          <a:r>
            <a:rPr lang="it-IT" sz="1200" b="1" u="none" kern="1200" dirty="0" err="1"/>
            <a:t>substantial</a:t>
          </a:r>
          <a:r>
            <a:rPr lang="it-IT" sz="1200" b="1" u="none" kern="1200" dirty="0"/>
            <a:t>) </a:t>
          </a:r>
          <a:r>
            <a:rPr lang="it-IT" sz="1200" b="1" u="none" kern="1200" dirty="0" err="1"/>
            <a:t>principles</a:t>
          </a:r>
          <a:r>
            <a:rPr lang="it-IT" sz="1200" b="1" u="none" kern="1200" dirty="0"/>
            <a:t> of: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200" b="1" u="none" kern="1200" dirty="0"/>
            <a:t> </a:t>
          </a:r>
          <a:r>
            <a:rPr lang="it-IT" sz="1200" b="1" u="none" kern="1200" dirty="0" err="1"/>
            <a:t>Legality</a:t>
          </a:r>
          <a:r>
            <a:rPr lang="it-IT" sz="1200" b="1" u="none" kern="1200" dirty="0"/>
            <a:t> (</a:t>
          </a:r>
          <a:r>
            <a:rPr lang="it-IT" sz="1200" b="1" i="1" u="none" kern="1200" dirty="0" err="1"/>
            <a:t>nullum</a:t>
          </a:r>
          <a:r>
            <a:rPr lang="it-IT" sz="1200" b="1" i="1" u="none" kern="1200" dirty="0"/>
            <a:t> crimen, nulla </a:t>
          </a:r>
          <a:r>
            <a:rPr lang="it-IT" sz="1200" b="1" i="1" u="none" kern="1200" dirty="0" err="1"/>
            <a:t>poena</a:t>
          </a:r>
          <a:r>
            <a:rPr lang="it-IT" sz="1200" b="1" i="1" u="none" kern="1200" dirty="0"/>
            <a:t> sine lege</a:t>
          </a:r>
          <a:r>
            <a:rPr lang="it-IT" sz="1200" b="1" i="0" u="none" kern="1200" dirty="0"/>
            <a:t>)</a:t>
          </a:r>
          <a:endParaRPr lang="it-IT" sz="1200" b="1" u="none" kern="1200" dirty="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200" b="1" u="none" kern="1200" dirty="0"/>
            <a:t> </a:t>
          </a:r>
          <a:r>
            <a:rPr lang="it-IT" sz="1200" b="1" u="none" kern="1200" dirty="0" err="1"/>
            <a:t>Guilt</a:t>
          </a:r>
          <a:r>
            <a:rPr lang="it-IT" sz="1200" b="1" u="none" kern="1200" dirty="0"/>
            <a:t> </a:t>
          </a:r>
          <a:r>
            <a:rPr lang="it-IT" sz="1200" b="1" i="1" u="none" kern="1200" dirty="0"/>
            <a:t>(</a:t>
          </a:r>
          <a:r>
            <a:rPr lang="it-IT" sz="1200" b="1" i="1" u="none" kern="1200" dirty="0" err="1"/>
            <a:t>nullum</a:t>
          </a:r>
          <a:r>
            <a:rPr lang="it-IT" sz="1200" b="1" i="1" u="none" kern="1200" dirty="0"/>
            <a:t> crimen, nulla </a:t>
          </a:r>
          <a:r>
            <a:rPr lang="it-IT" sz="1200" b="1" i="1" u="none" kern="1200" dirty="0" err="1"/>
            <a:t>poena</a:t>
          </a:r>
          <a:r>
            <a:rPr lang="it-IT" sz="1200" b="1" i="1" u="none" kern="1200" dirty="0"/>
            <a:t> sine culpa)</a:t>
          </a:r>
        </a:p>
      </dsp:txBody>
      <dsp:txXfrm rot="-5400000">
        <a:off x="3406736" y="1449055"/>
        <a:ext cx="6008912" cy="878210"/>
      </dsp:txXfrm>
    </dsp:sp>
    <dsp:sp modelId="{A308CD38-FB16-402E-AA0D-507DA0CD5859}">
      <dsp:nvSpPr>
        <dsp:cNvPr id="0" name=""/>
        <dsp:cNvSpPr/>
      </dsp:nvSpPr>
      <dsp:spPr>
        <a:xfrm>
          <a:off x="0" y="1279892"/>
          <a:ext cx="3406736" cy="12165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b="1" kern="1200" dirty="0" err="1"/>
            <a:t>Presumption</a:t>
          </a:r>
          <a:r>
            <a:rPr lang="it-IT" sz="2800" b="1" kern="1200" dirty="0"/>
            <a:t> of </a:t>
          </a:r>
          <a:r>
            <a:rPr lang="it-IT" sz="2800" b="1" kern="1200" dirty="0" err="1"/>
            <a:t>innocence</a:t>
          </a:r>
          <a:endParaRPr lang="it-IT" sz="2800" b="1" kern="1200" dirty="0"/>
        </a:p>
      </dsp:txBody>
      <dsp:txXfrm>
        <a:off x="59386" y="1339278"/>
        <a:ext cx="3287964" cy="1097764"/>
      </dsp:txXfrm>
    </dsp:sp>
    <dsp:sp modelId="{E40C72D2-CFDD-4A3E-849C-46FCA5ADF09C}">
      <dsp:nvSpPr>
        <dsp:cNvPr id="0" name=""/>
        <dsp:cNvSpPr/>
      </dsp:nvSpPr>
      <dsp:spPr>
        <a:xfrm>
          <a:off x="0" y="2557255"/>
          <a:ext cx="3406736" cy="12165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b="1" kern="1200" dirty="0"/>
            <a:t>«</a:t>
          </a:r>
          <a:r>
            <a:rPr lang="it-IT" sz="2800" b="1" i="1" kern="1200" dirty="0"/>
            <a:t>Favor rei»</a:t>
          </a:r>
          <a:endParaRPr lang="it-IT" sz="2800" b="1" kern="1200" dirty="0"/>
        </a:p>
      </dsp:txBody>
      <dsp:txXfrm>
        <a:off x="59386" y="2616641"/>
        <a:ext cx="3287964" cy="1097764"/>
      </dsp:txXfrm>
    </dsp:sp>
    <dsp:sp modelId="{A8B0C604-9ECB-4640-9474-F57567388494}">
      <dsp:nvSpPr>
        <dsp:cNvPr id="0" name=""/>
        <dsp:cNvSpPr/>
      </dsp:nvSpPr>
      <dsp:spPr>
        <a:xfrm>
          <a:off x="0" y="3834618"/>
          <a:ext cx="3406736" cy="12165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b="1" i="1" kern="1200" dirty="0"/>
            <a:t>«Favor </a:t>
          </a:r>
          <a:r>
            <a:rPr lang="it-IT" sz="2800" b="1" i="1" kern="1200" dirty="0" err="1"/>
            <a:t>libertatis</a:t>
          </a:r>
          <a:r>
            <a:rPr lang="it-IT" sz="2800" b="1" i="1" kern="1200" dirty="0"/>
            <a:t>»</a:t>
          </a:r>
        </a:p>
      </dsp:txBody>
      <dsp:txXfrm>
        <a:off x="59386" y="3894004"/>
        <a:ext cx="3287964" cy="109776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385DB8-E932-4B28-9578-27AB53E0C0C4}">
      <dsp:nvSpPr>
        <dsp:cNvPr id="0" name=""/>
        <dsp:cNvSpPr/>
      </dsp:nvSpPr>
      <dsp:spPr>
        <a:xfrm rot="5400000">
          <a:off x="6209980" y="-2153735"/>
          <a:ext cx="1972121" cy="67727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800" b="1" i="0" kern="1200" dirty="0"/>
            <a:t>The </a:t>
          </a:r>
          <a:r>
            <a:rPr lang="it-IT" sz="1800" b="1" i="0" kern="1200" dirty="0" err="1"/>
            <a:t>defendant</a:t>
          </a:r>
          <a:r>
            <a:rPr lang="it-IT" sz="1800" b="1" i="0" kern="1200" dirty="0"/>
            <a:t> </a:t>
          </a:r>
          <a:r>
            <a:rPr lang="it-IT" sz="1800" b="1" i="0" kern="1200" dirty="0" err="1"/>
            <a:t>does</a:t>
          </a:r>
          <a:r>
            <a:rPr lang="it-IT" sz="1800" b="1" i="0" kern="1200" dirty="0"/>
            <a:t> </a:t>
          </a:r>
          <a:r>
            <a:rPr lang="it-IT" sz="1800" b="1" i="0" kern="1200" dirty="0" err="1"/>
            <a:t>have</a:t>
          </a:r>
          <a:r>
            <a:rPr lang="it-IT" sz="1800" b="1" i="0" kern="1200" dirty="0"/>
            <a:t> the </a:t>
          </a:r>
          <a:r>
            <a:rPr lang="it-IT" sz="1800" b="1" i="0" kern="1200" dirty="0" err="1"/>
            <a:t>right</a:t>
          </a:r>
          <a:r>
            <a:rPr lang="it-IT" sz="1800" b="1" i="0" kern="1200" dirty="0"/>
            <a:t> to </a:t>
          </a:r>
          <a:r>
            <a:rPr lang="it-IT" sz="1800" b="1" i="0" kern="1200" dirty="0" err="1"/>
            <a:t>receive</a:t>
          </a:r>
          <a:r>
            <a:rPr lang="it-IT" sz="1800" b="1" i="0" kern="1200" dirty="0"/>
            <a:t> </a:t>
          </a:r>
          <a:r>
            <a:rPr lang="it-IT" sz="1800" b="1" i="0" kern="1200" dirty="0" err="1"/>
            <a:t>it</a:t>
          </a:r>
          <a:r>
            <a:rPr lang="it-IT" sz="1800" b="1" i="0" kern="1200" dirty="0"/>
            <a:t> in case the Prosecutor </a:t>
          </a:r>
          <a:r>
            <a:rPr lang="it-IT" sz="1800" b="1" i="0" kern="1200" dirty="0" err="1"/>
            <a:t>shall</a:t>
          </a:r>
          <a:r>
            <a:rPr lang="it-IT" sz="1800" b="1" i="0" kern="1200" dirty="0"/>
            <a:t> </a:t>
          </a:r>
          <a:r>
            <a:rPr lang="it-IT" sz="1800" b="1" i="0" kern="1200" dirty="0" err="1"/>
            <a:t>perform</a:t>
          </a:r>
          <a:r>
            <a:rPr lang="it-IT" sz="1800" b="1" i="0" kern="1200" dirty="0"/>
            <a:t> an investigative activity in </a:t>
          </a:r>
          <a:r>
            <a:rPr lang="it-IT" sz="1800" b="1" i="0" kern="1200" dirty="0" err="1"/>
            <a:t>which</a:t>
          </a:r>
          <a:r>
            <a:rPr lang="it-IT" sz="1800" b="1" i="0" kern="1200" dirty="0"/>
            <a:t> the </a:t>
          </a:r>
          <a:r>
            <a:rPr lang="it-IT" sz="1800" b="1" i="0" kern="1200" dirty="0" err="1"/>
            <a:t>defendant’s</a:t>
          </a:r>
          <a:r>
            <a:rPr lang="it-IT" sz="1800" b="1" i="0" kern="1200" dirty="0"/>
            <a:t> </a:t>
          </a:r>
          <a:r>
            <a:rPr lang="it-IT" sz="1800" b="1" i="0" kern="1200" dirty="0" err="1"/>
            <a:t>lawyer</a:t>
          </a:r>
          <a:r>
            <a:rPr lang="it-IT" sz="1800" b="1" i="0" kern="1200" dirty="0"/>
            <a:t> </a:t>
          </a:r>
          <a:r>
            <a:rPr lang="it-IT" sz="1800" b="1" i="0" kern="1200" dirty="0" err="1"/>
            <a:t>does</a:t>
          </a:r>
          <a:r>
            <a:rPr lang="it-IT" sz="1800" b="1" i="0" kern="1200" dirty="0"/>
            <a:t> </a:t>
          </a:r>
          <a:r>
            <a:rPr lang="it-IT" sz="1800" b="1" i="0" kern="1200" dirty="0" err="1"/>
            <a:t>have</a:t>
          </a:r>
          <a:r>
            <a:rPr lang="it-IT" sz="1800" b="1" i="0" kern="1200" dirty="0"/>
            <a:t> the </a:t>
          </a:r>
          <a:r>
            <a:rPr lang="it-IT" sz="1800" b="1" i="0" kern="1200" dirty="0" err="1"/>
            <a:t>right</a:t>
          </a:r>
          <a:r>
            <a:rPr lang="it-IT" sz="1800" b="1" i="0" kern="1200" dirty="0"/>
            <a:t> to </a:t>
          </a:r>
          <a:r>
            <a:rPr lang="it-IT" sz="1800" b="1" i="0" kern="1200" dirty="0" err="1"/>
            <a:t>participate</a:t>
          </a:r>
          <a:endParaRPr lang="it-IT" sz="1800" b="1" i="0" kern="1200" dirty="0"/>
        </a:p>
      </dsp:txBody>
      <dsp:txXfrm rot="-5400000">
        <a:off x="3809669" y="342847"/>
        <a:ext cx="6676473" cy="1779579"/>
      </dsp:txXfrm>
    </dsp:sp>
    <dsp:sp modelId="{39123378-D590-4119-88D1-83CD3CB689F6}">
      <dsp:nvSpPr>
        <dsp:cNvPr id="0" name=""/>
        <dsp:cNvSpPr/>
      </dsp:nvSpPr>
      <dsp:spPr>
        <a:xfrm>
          <a:off x="0" y="61"/>
          <a:ext cx="3809669" cy="24651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500" b="1" kern="1200" dirty="0" err="1"/>
            <a:t>Notice</a:t>
          </a:r>
          <a:r>
            <a:rPr lang="it-IT" sz="2500" b="1" kern="1200" dirty="0"/>
            <a:t> of </a:t>
          </a:r>
          <a:r>
            <a:rPr lang="it-IT" sz="2500" b="1" kern="1200" dirty="0" err="1"/>
            <a:t>investigation</a:t>
          </a:r>
          <a:br>
            <a:rPr lang="it-IT" sz="2500" b="1" kern="1200" dirty="0"/>
          </a:br>
          <a:r>
            <a:rPr lang="it-IT" sz="2500" b="1" kern="1200" dirty="0"/>
            <a:t>(</a:t>
          </a:r>
          <a:r>
            <a:rPr lang="it-IT" sz="2500" b="1" kern="1200" dirty="0" err="1"/>
            <a:t>Article</a:t>
          </a:r>
          <a:r>
            <a:rPr lang="it-IT" sz="2500" b="1" kern="1200" dirty="0"/>
            <a:t> 369 c.p.p.)</a:t>
          </a:r>
        </a:p>
      </dsp:txBody>
      <dsp:txXfrm>
        <a:off x="120339" y="120400"/>
        <a:ext cx="3568991" cy="2224473"/>
      </dsp:txXfrm>
    </dsp:sp>
    <dsp:sp modelId="{F4A6E19E-D204-4BFE-A9AB-0879915AF2A8}">
      <dsp:nvSpPr>
        <dsp:cNvPr id="0" name=""/>
        <dsp:cNvSpPr/>
      </dsp:nvSpPr>
      <dsp:spPr>
        <a:xfrm rot="5400000">
          <a:off x="6209980" y="434674"/>
          <a:ext cx="1972121" cy="67727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800" b="1" i="0" kern="1200" dirty="0"/>
            <a:t>The </a:t>
          </a:r>
          <a:r>
            <a:rPr lang="it-IT" sz="1800" b="1" i="0" kern="1200" dirty="0" err="1"/>
            <a:t>defendant</a:t>
          </a:r>
          <a:r>
            <a:rPr lang="it-IT" sz="1800" b="1" i="0" kern="1200" dirty="0"/>
            <a:t> </a:t>
          </a:r>
          <a:r>
            <a:rPr lang="it-IT" sz="1800" b="1" i="0" kern="1200" dirty="0" err="1"/>
            <a:t>does</a:t>
          </a:r>
          <a:r>
            <a:rPr lang="it-IT" sz="1800" b="1" i="0" kern="1200" dirty="0"/>
            <a:t> </a:t>
          </a:r>
          <a:r>
            <a:rPr lang="it-IT" sz="1800" b="1" i="0" kern="1200" dirty="0" err="1"/>
            <a:t>have</a:t>
          </a:r>
          <a:r>
            <a:rPr lang="it-IT" sz="1800" b="1" i="0" kern="1200" dirty="0"/>
            <a:t> the </a:t>
          </a:r>
          <a:r>
            <a:rPr lang="it-IT" sz="1800" b="1" i="0" kern="1200" dirty="0" err="1"/>
            <a:t>right</a:t>
          </a:r>
          <a:r>
            <a:rPr lang="it-IT" sz="1800" b="1" i="0" kern="1200" dirty="0"/>
            <a:t> to </a:t>
          </a:r>
          <a:r>
            <a:rPr lang="it-IT" sz="1800" b="1" i="0" kern="1200" dirty="0" err="1"/>
            <a:t>receive</a:t>
          </a:r>
          <a:r>
            <a:rPr lang="it-IT" sz="1800" b="1" i="0" kern="1200" dirty="0"/>
            <a:t> </a:t>
          </a:r>
          <a:r>
            <a:rPr lang="it-IT" sz="1800" b="1" i="0" kern="1200" dirty="0" err="1"/>
            <a:t>it</a:t>
          </a:r>
          <a:r>
            <a:rPr lang="it-IT" sz="1800" b="1" i="0" kern="1200" dirty="0"/>
            <a:t> in case the Prosecutor </a:t>
          </a:r>
          <a:r>
            <a:rPr lang="it-IT" sz="1800" b="1" i="0" kern="1200" dirty="0" err="1"/>
            <a:t>shall</a:t>
          </a:r>
          <a:r>
            <a:rPr lang="it-IT" sz="1800" b="1" i="0" kern="1200" dirty="0"/>
            <a:t> </a:t>
          </a:r>
          <a:r>
            <a:rPr lang="it-IT" sz="1800" b="1" i="0" kern="1200" dirty="0" err="1"/>
            <a:t>perform</a:t>
          </a:r>
          <a:r>
            <a:rPr lang="it-IT" sz="1800" b="1" i="0" kern="1200" dirty="0"/>
            <a:t> an investigative activity in </a:t>
          </a:r>
          <a:r>
            <a:rPr lang="it-IT" sz="1800" b="1" i="0" kern="1200" dirty="0" err="1"/>
            <a:t>which</a:t>
          </a:r>
          <a:r>
            <a:rPr lang="it-IT" sz="1800" b="1" i="0" kern="1200" dirty="0"/>
            <a:t> the </a:t>
          </a:r>
          <a:r>
            <a:rPr lang="it-IT" sz="1800" b="1" i="0" kern="1200" dirty="0" err="1"/>
            <a:t>defendant’s</a:t>
          </a:r>
          <a:r>
            <a:rPr lang="it-IT" sz="1800" b="1" i="0" kern="1200" dirty="0"/>
            <a:t> </a:t>
          </a:r>
          <a:r>
            <a:rPr lang="it-IT" sz="1800" b="1" i="0" kern="1200" dirty="0" err="1"/>
            <a:t>lawyer</a:t>
          </a:r>
          <a:r>
            <a:rPr lang="it-IT" sz="1800" b="1" i="0" kern="1200" dirty="0"/>
            <a:t> </a:t>
          </a:r>
          <a:r>
            <a:rPr lang="it-IT" sz="1800" b="1" i="0" kern="1200" dirty="0" err="1"/>
            <a:t>does</a:t>
          </a:r>
          <a:r>
            <a:rPr lang="it-IT" sz="1800" b="1" i="0" kern="1200" dirty="0"/>
            <a:t> </a:t>
          </a:r>
          <a:r>
            <a:rPr lang="it-IT" sz="1800" b="1" i="0" kern="1200" dirty="0" err="1"/>
            <a:t>have</a:t>
          </a:r>
          <a:r>
            <a:rPr lang="it-IT" sz="1800" b="1" i="0" kern="1200" dirty="0"/>
            <a:t> the </a:t>
          </a:r>
          <a:r>
            <a:rPr lang="it-IT" sz="1800" b="1" i="0" kern="1200" dirty="0" err="1"/>
            <a:t>right</a:t>
          </a:r>
          <a:r>
            <a:rPr lang="it-IT" sz="1800" b="1" i="0" kern="1200" dirty="0"/>
            <a:t> to </a:t>
          </a:r>
          <a:r>
            <a:rPr lang="it-IT" sz="1800" b="1" i="0" kern="1200" dirty="0" err="1"/>
            <a:t>participate</a:t>
          </a:r>
          <a:endParaRPr lang="it-IT" sz="1800" b="1" u="none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800" b="1" u="none" kern="1200" dirty="0"/>
            <a:t>In </a:t>
          </a:r>
          <a:r>
            <a:rPr lang="it-IT" sz="1800" b="1" u="none" kern="1200" dirty="0" err="1"/>
            <a:t>any</a:t>
          </a:r>
          <a:r>
            <a:rPr lang="it-IT" sz="1800" b="1" u="none" kern="1200" dirty="0"/>
            <a:t> case, </a:t>
          </a:r>
          <a:r>
            <a:rPr lang="it-IT" sz="1800" b="1" u="none" kern="1200" dirty="0" err="1"/>
            <a:t>not</a:t>
          </a:r>
          <a:r>
            <a:rPr lang="it-IT" sz="1800" b="1" u="none" kern="1200" dirty="0"/>
            <a:t> </a:t>
          </a:r>
          <a:r>
            <a:rPr lang="it-IT" sz="1800" b="1" u="none" kern="1200" dirty="0" err="1"/>
            <a:t>later</a:t>
          </a:r>
          <a:r>
            <a:rPr lang="it-IT" sz="1800" b="1" u="none" kern="1200" dirty="0"/>
            <a:t> </a:t>
          </a:r>
          <a:r>
            <a:rPr lang="it-IT" sz="1800" b="1" u="none" kern="1200" dirty="0" err="1"/>
            <a:t>than</a:t>
          </a:r>
          <a:r>
            <a:rPr lang="it-IT" sz="1800" b="1" u="none" kern="1200" dirty="0"/>
            <a:t> the time in </a:t>
          </a:r>
          <a:r>
            <a:rPr lang="it-IT" sz="1800" b="1" u="none" kern="1200" dirty="0" err="1"/>
            <a:t>which</a:t>
          </a:r>
          <a:r>
            <a:rPr lang="it-IT" sz="1800" b="1" u="none" kern="1200" dirty="0"/>
            <a:t> the </a:t>
          </a:r>
          <a:r>
            <a:rPr lang="it-IT" sz="1800" b="1" u="none" kern="1200" dirty="0" err="1"/>
            <a:t>defendant</a:t>
          </a:r>
          <a:r>
            <a:rPr lang="it-IT" sz="1800" b="1" u="none" kern="1200" dirty="0"/>
            <a:t> </a:t>
          </a:r>
          <a:r>
            <a:rPr lang="it-IT" sz="1800" b="1" u="none" kern="1200" dirty="0" err="1"/>
            <a:t>receives</a:t>
          </a:r>
          <a:r>
            <a:rPr lang="it-IT" sz="1800" b="1" u="none" kern="1200" dirty="0"/>
            <a:t> the </a:t>
          </a:r>
          <a:r>
            <a:rPr lang="it-IT" sz="1800" b="1" u="none" kern="1200" dirty="0" err="1"/>
            <a:t>notice</a:t>
          </a:r>
          <a:r>
            <a:rPr lang="it-IT" sz="1800" b="1" u="none" kern="1200" dirty="0"/>
            <a:t> </a:t>
          </a:r>
          <a:r>
            <a:rPr lang="it-IT" sz="1800" b="1" u="none" kern="1200" dirty="0" err="1"/>
            <a:t>about</a:t>
          </a:r>
          <a:r>
            <a:rPr lang="it-IT" sz="1800" b="1" u="none" kern="1200" dirty="0"/>
            <a:t> the end of </a:t>
          </a:r>
          <a:r>
            <a:rPr lang="it-IT" sz="1800" b="1" u="none" kern="1200" dirty="0" err="1"/>
            <a:t>investigations</a:t>
          </a:r>
          <a:r>
            <a:rPr lang="it-IT" sz="1800" b="1" u="none" kern="1200" dirty="0"/>
            <a:t> (</a:t>
          </a:r>
          <a:r>
            <a:rPr lang="it-IT" sz="1800" b="1" i="1" u="none" kern="1200" dirty="0"/>
            <a:t>ex</a:t>
          </a:r>
          <a:r>
            <a:rPr lang="it-IT" sz="1800" b="1" i="0" u="none" kern="1200" dirty="0"/>
            <a:t> </a:t>
          </a:r>
          <a:r>
            <a:rPr lang="it-IT" sz="1800" b="1" i="0" u="none" kern="1200" dirty="0" err="1"/>
            <a:t>Article</a:t>
          </a:r>
          <a:r>
            <a:rPr lang="it-IT" sz="1800" b="1" i="0" u="none" kern="1200" dirty="0"/>
            <a:t> 415-</a:t>
          </a:r>
          <a:r>
            <a:rPr lang="it-IT" sz="1800" b="1" i="1" u="none" kern="1200" dirty="0"/>
            <a:t>bis</a:t>
          </a:r>
          <a:r>
            <a:rPr lang="it-IT" sz="1800" b="1" i="0" u="none" kern="1200" dirty="0"/>
            <a:t> c.p.p.)</a:t>
          </a:r>
          <a:endParaRPr lang="it-IT" sz="1800" b="1" u="none" kern="1200" dirty="0"/>
        </a:p>
      </dsp:txBody>
      <dsp:txXfrm rot="-5400000">
        <a:off x="3809669" y="2931257"/>
        <a:ext cx="6676473" cy="1779579"/>
      </dsp:txXfrm>
    </dsp:sp>
    <dsp:sp modelId="{A308CD38-FB16-402E-AA0D-507DA0CD5859}">
      <dsp:nvSpPr>
        <dsp:cNvPr id="0" name=""/>
        <dsp:cNvSpPr/>
      </dsp:nvSpPr>
      <dsp:spPr>
        <a:xfrm>
          <a:off x="0" y="2588470"/>
          <a:ext cx="3809669" cy="24651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500" b="1" kern="1200" dirty="0" err="1"/>
            <a:t>Notice</a:t>
          </a:r>
          <a:r>
            <a:rPr lang="it-IT" sz="2500" b="1" kern="1200" dirty="0"/>
            <a:t> </a:t>
          </a:r>
          <a:r>
            <a:rPr lang="it-IT" sz="2500" b="1" kern="1200" dirty="0" err="1"/>
            <a:t>about</a:t>
          </a:r>
          <a:r>
            <a:rPr lang="it-IT" sz="2500" b="1" kern="1200" dirty="0"/>
            <a:t> the </a:t>
          </a:r>
          <a:r>
            <a:rPr lang="it-IT" sz="2500" b="1" kern="1200" dirty="0" err="1"/>
            <a:t>right</a:t>
          </a:r>
          <a:r>
            <a:rPr lang="it-IT" sz="2500" b="1" kern="1200" dirty="0"/>
            <a:t> of </a:t>
          </a:r>
          <a:r>
            <a:rPr lang="it-IT" sz="2500" b="1" kern="1200" dirty="0" err="1"/>
            <a:t>defence</a:t>
          </a:r>
          <a:br>
            <a:rPr lang="it-IT" sz="2500" b="1" kern="1200" dirty="0"/>
          </a:br>
          <a:r>
            <a:rPr lang="it-IT" sz="2500" b="1" kern="1200" dirty="0"/>
            <a:t>(</a:t>
          </a:r>
          <a:r>
            <a:rPr lang="it-IT" sz="2500" b="1" kern="1200" dirty="0" err="1"/>
            <a:t>Article</a:t>
          </a:r>
          <a:r>
            <a:rPr lang="it-IT" sz="2500" b="1" kern="1200" dirty="0"/>
            <a:t> 369-</a:t>
          </a:r>
          <a:r>
            <a:rPr lang="it-IT" sz="2500" b="1" i="1" kern="1200" dirty="0"/>
            <a:t>bis</a:t>
          </a:r>
          <a:r>
            <a:rPr lang="it-IT" sz="2500" b="1" i="0" kern="1200" dirty="0"/>
            <a:t> c.p.p.)</a:t>
          </a:r>
          <a:endParaRPr lang="it-IT" sz="2500" b="1" kern="1200" dirty="0"/>
        </a:p>
      </dsp:txBody>
      <dsp:txXfrm>
        <a:off x="120339" y="2708809"/>
        <a:ext cx="3568991" cy="222447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4F4791-3C36-46D4-B08B-2956E27D1D66}">
      <dsp:nvSpPr>
        <dsp:cNvPr id="0" name=""/>
        <dsp:cNvSpPr/>
      </dsp:nvSpPr>
      <dsp:spPr>
        <a:xfrm>
          <a:off x="0" y="1697733"/>
          <a:ext cx="81280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9E038F-6622-4A11-95AE-01649476AF13}">
      <dsp:nvSpPr>
        <dsp:cNvPr id="0" name=""/>
        <dsp:cNvSpPr/>
      </dsp:nvSpPr>
      <dsp:spPr>
        <a:xfrm>
          <a:off x="406400" y="1402533"/>
          <a:ext cx="568960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1" i="0" kern="1200" dirty="0"/>
            <a:t>The </a:t>
          </a:r>
          <a:r>
            <a:rPr lang="it-IT" sz="2000" b="1" i="0" kern="1200" dirty="0" err="1"/>
            <a:t>law</a:t>
          </a:r>
          <a:r>
            <a:rPr lang="it-IT" sz="2000" b="1" i="0" kern="1200" dirty="0"/>
            <a:t> </a:t>
          </a:r>
          <a:r>
            <a:rPr lang="it-IT" sz="2000" b="1" i="0" kern="1200" dirty="0" err="1"/>
            <a:t>that</a:t>
          </a:r>
          <a:r>
            <a:rPr lang="it-IT" sz="2000" b="1" i="0" kern="1200" dirty="0"/>
            <a:t> </a:t>
          </a:r>
          <a:r>
            <a:rPr lang="it-IT" sz="2000" b="1" i="0" kern="1200" dirty="0" err="1"/>
            <a:t>has</a:t>
          </a:r>
          <a:r>
            <a:rPr lang="it-IT" sz="2000" b="1" i="0" kern="1200" dirty="0"/>
            <a:t> </a:t>
          </a:r>
          <a:r>
            <a:rPr lang="it-IT" sz="2000" b="1" i="0" kern="1200" dirty="0" err="1"/>
            <a:t>been</a:t>
          </a:r>
          <a:r>
            <a:rPr lang="it-IT" sz="2000" b="1" i="0" kern="1200" dirty="0"/>
            <a:t> (</a:t>
          </a:r>
          <a:r>
            <a:rPr lang="it-IT" sz="2000" b="1" i="0" kern="1200" dirty="0" err="1"/>
            <a:t>hypothetically</a:t>
          </a:r>
          <a:r>
            <a:rPr lang="it-IT" sz="2000" b="1" i="0" kern="1200" dirty="0"/>
            <a:t>) </a:t>
          </a:r>
          <a:r>
            <a:rPr lang="it-IT" sz="2000" b="1" i="0" kern="1200" dirty="0" err="1"/>
            <a:t>broken</a:t>
          </a:r>
          <a:r>
            <a:rPr lang="it-IT" sz="2000" b="1" i="0" kern="1200" dirty="0"/>
            <a:t>  </a:t>
          </a:r>
        </a:p>
      </dsp:txBody>
      <dsp:txXfrm>
        <a:off x="435221" y="1431354"/>
        <a:ext cx="5631958" cy="532758"/>
      </dsp:txXfrm>
    </dsp:sp>
    <dsp:sp modelId="{7731AA1C-3165-4A50-BDAC-EA4CC030E6D8}">
      <dsp:nvSpPr>
        <dsp:cNvPr id="0" name=""/>
        <dsp:cNvSpPr/>
      </dsp:nvSpPr>
      <dsp:spPr>
        <a:xfrm>
          <a:off x="0" y="2604933"/>
          <a:ext cx="81280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65E6D4-586E-4167-864F-A132E706D55A}">
      <dsp:nvSpPr>
        <dsp:cNvPr id="0" name=""/>
        <dsp:cNvSpPr/>
      </dsp:nvSpPr>
      <dsp:spPr>
        <a:xfrm>
          <a:off x="406400" y="2309733"/>
          <a:ext cx="568960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1" kern="1200" dirty="0" err="1"/>
            <a:t>When</a:t>
          </a:r>
          <a:r>
            <a:rPr lang="it-IT" sz="2000" b="1" kern="1200" dirty="0"/>
            <a:t> (the date) and </a:t>
          </a:r>
          <a:r>
            <a:rPr lang="it-IT" sz="2000" b="1" kern="1200" dirty="0" err="1"/>
            <a:t>where</a:t>
          </a:r>
          <a:r>
            <a:rPr lang="it-IT" sz="2000" b="1" kern="1200" dirty="0"/>
            <a:t> (the place) the crime</a:t>
          </a:r>
          <a:br>
            <a:rPr lang="it-IT" sz="2000" b="1" kern="1200" dirty="0"/>
          </a:br>
          <a:r>
            <a:rPr lang="it-IT" sz="2000" b="1" kern="1200" dirty="0" err="1"/>
            <a:t>has</a:t>
          </a:r>
          <a:r>
            <a:rPr lang="it-IT" sz="2000" b="1" kern="1200" dirty="0"/>
            <a:t> </a:t>
          </a:r>
          <a:r>
            <a:rPr lang="it-IT" sz="2000" b="1" kern="1200" dirty="0" err="1"/>
            <a:t>been</a:t>
          </a:r>
          <a:r>
            <a:rPr lang="it-IT" sz="2000" b="1" kern="1200" dirty="0"/>
            <a:t> (</a:t>
          </a:r>
          <a:r>
            <a:rPr lang="it-IT" sz="2000" b="1" kern="1200" dirty="0" err="1"/>
            <a:t>hypothetically</a:t>
          </a:r>
          <a:r>
            <a:rPr lang="it-IT" sz="2000" b="1" kern="1200" dirty="0"/>
            <a:t>) </a:t>
          </a:r>
          <a:r>
            <a:rPr lang="it-IT" sz="2000" b="1" kern="1200" dirty="0" err="1"/>
            <a:t>committed</a:t>
          </a:r>
          <a:endParaRPr lang="it-IT" sz="2000" b="1" i="1" kern="1200" dirty="0"/>
        </a:p>
      </dsp:txBody>
      <dsp:txXfrm>
        <a:off x="435221" y="2338554"/>
        <a:ext cx="5631958" cy="532758"/>
      </dsp:txXfrm>
    </dsp:sp>
    <dsp:sp modelId="{3C72653C-56C2-41F1-B85C-6CCD5220160D}">
      <dsp:nvSpPr>
        <dsp:cNvPr id="0" name=""/>
        <dsp:cNvSpPr/>
      </dsp:nvSpPr>
      <dsp:spPr>
        <a:xfrm>
          <a:off x="0" y="3512133"/>
          <a:ext cx="81280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A7489A-0A53-48EA-BB10-BA95A9B03B9C}">
      <dsp:nvSpPr>
        <dsp:cNvPr id="0" name=""/>
        <dsp:cNvSpPr/>
      </dsp:nvSpPr>
      <dsp:spPr>
        <a:xfrm>
          <a:off x="406400" y="3216933"/>
          <a:ext cx="568960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1" kern="1200" dirty="0"/>
            <a:t>The call for the </a:t>
          </a:r>
          <a:r>
            <a:rPr lang="it-IT" sz="2000" b="1" kern="1200" dirty="0" err="1"/>
            <a:t>appointment</a:t>
          </a:r>
          <a:r>
            <a:rPr lang="it-IT" sz="2000" b="1" kern="1200" dirty="0"/>
            <a:t> of a private </a:t>
          </a:r>
          <a:r>
            <a:rPr lang="it-IT" sz="2000" b="1" kern="1200" dirty="0" err="1"/>
            <a:t>lawyer</a:t>
          </a:r>
          <a:endParaRPr lang="it-IT" sz="2000" b="1" kern="1200" dirty="0"/>
        </a:p>
      </dsp:txBody>
      <dsp:txXfrm>
        <a:off x="435221" y="3245754"/>
        <a:ext cx="5631958" cy="5327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025BDF-84B5-44A3-83F8-3C707937E06F}" type="datetimeFigureOut">
              <a:rPr lang="it-IT" smtClean="0"/>
              <a:t>22/03/2022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22ED9F-DEEA-4768-A1E5-3BE6FC076BF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3224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44AEC-32A4-4D13-B918-70F4299299F2}" type="datetime1">
              <a:rPr lang="it-IT" smtClean="0"/>
              <a:t>22/03/2022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Federico C. La Vattiata - federico.lavattiata@unitn.it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E714E-DAA5-40D5-8766-5297D7362C6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6347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CBF8-05AF-4C4B-98A0-80940AC0FA28}" type="datetime1">
              <a:rPr lang="it-IT" smtClean="0"/>
              <a:t>22/03/2022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Federico C. La Vattiata - federico.lavattiata@unitn.it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E714E-DAA5-40D5-8766-5297D7362C6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5656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AAAD8-697D-4B8F-A7CD-4E0D222F226D}" type="datetime1">
              <a:rPr lang="it-IT" smtClean="0"/>
              <a:t>22/03/2022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Federico C. La Vattiata - federico.lavattiata@unitn.it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E714E-DAA5-40D5-8766-5297D7362C6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5111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060D6-121A-4046-8A70-C47168D6FFA6}" type="datetime1">
              <a:rPr lang="it-IT" smtClean="0"/>
              <a:t>22/03/2022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Federico C. La Vattiata - federico.lavattiata@unitn.it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E714E-DAA5-40D5-8766-5297D7362C6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0740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883CA-C7C0-4695-8DA6-C2AC29C0DA58}" type="datetime1">
              <a:rPr lang="it-IT" smtClean="0"/>
              <a:t>22/03/2022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Federico C. La Vattiata - federico.lavattiata@unitn.it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E714E-DAA5-40D5-8766-5297D7362C6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4940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6ADD9-D268-4D28-8F02-1235AE0EDC5F}" type="datetime1">
              <a:rPr lang="it-IT" smtClean="0"/>
              <a:t>22/03/2022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Federico C. La Vattiata - federico.lavattiata@unitn.it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E714E-DAA5-40D5-8766-5297D7362C6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2804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0C11-1505-4151-8852-97F5E639318B}" type="datetime1">
              <a:rPr lang="it-IT" smtClean="0"/>
              <a:t>22/03/2022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Federico C. La Vattiata - federico.lavattiata@unitn.it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E714E-DAA5-40D5-8766-5297D7362C6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5015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115A1-B015-43AE-8CBC-3A72F9F12E70}" type="datetime1">
              <a:rPr lang="it-IT" smtClean="0"/>
              <a:t>22/03/2022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Federico C. La Vattiata - federico.lavattiata@unitn.it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E714E-DAA5-40D5-8766-5297D7362C6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3528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BFCE5-7A7B-409C-91C3-370FD920A511}" type="datetime1">
              <a:rPr lang="it-IT" smtClean="0"/>
              <a:t>22/03/2022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Federico C. La Vattiata - federico.lavattiata@unitn.it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E714E-DAA5-40D5-8766-5297D7362C6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3250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29B03-BC0F-4CE7-ADC3-F6A36DCC18A6}" type="datetime1">
              <a:rPr lang="it-IT" smtClean="0"/>
              <a:t>22/03/2022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Federico C. La Vattiata - federico.lavattiata@unitn.it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E714E-DAA5-40D5-8766-5297D7362C6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5783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0381B-6447-4976-9A80-AA9167F63D4E}" type="datetime1">
              <a:rPr lang="it-IT" smtClean="0"/>
              <a:t>22/03/2022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Federico C. La Vattiata - federico.lavattiata@unitn.it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E714E-DAA5-40D5-8766-5297D7362C6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0169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37D2F-8809-4041-9BA3-FD8344996C33}" type="datetime1">
              <a:rPr lang="it-IT" smtClean="0"/>
              <a:t>22/03/2022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Federico C. La Vattiata - federico.lavattiata@unitn.it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E714E-DAA5-40D5-8766-5297D7362C6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5344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5">
            <a:extLst>
              <a:ext uri="{FF2B5EF4-FFF2-40B4-BE49-F238E27FC236}">
                <a16:creationId xmlns:a16="http://schemas.microsoft.com/office/drawing/2014/main" id="{07322A9E-F1EC-405E-8971-BA906EFFC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29674" y="1290909"/>
            <a:ext cx="9702800" cy="5573512"/>
          </a:xfrm>
          <a:custGeom>
            <a:avLst/>
            <a:gdLst>
              <a:gd name="T0" fmla="*/ 1752 w 2038"/>
              <a:gd name="T1" fmla="*/ 1169 h 1169"/>
              <a:gd name="T2" fmla="*/ 1487 w 2038"/>
              <a:gd name="T3" fmla="*/ 334 h 1169"/>
              <a:gd name="T4" fmla="*/ 860 w 2038"/>
              <a:gd name="T5" fmla="*/ 22 h 1169"/>
              <a:gd name="T6" fmla="*/ 199 w 2038"/>
              <a:gd name="T7" fmla="*/ 318 h 1169"/>
              <a:gd name="T8" fmla="*/ 399 w 2038"/>
              <a:gd name="T9" fmla="*/ 1165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38" h="1169">
                <a:moveTo>
                  <a:pt x="1752" y="1169"/>
                </a:moveTo>
                <a:cubicBezTo>
                  <a:pt x="2038" y="928"/>
                  <a:pt x="1673" y="513"/>
                  <a:pt x="1487" y="334"/>
                </a:cubicBezTo>
                <a:cubicBezTo>
                  <a:pt x="1316" y="170"/>
                  <a:pt x="1099" y="43"/>
                  <a:pt x="860" y="22"/>
                </a:cubicBezTo>
                <a:cubicBezTo>
                  <a:pt x="621" y="0"/>
                  <a:pt x="341" y="128"/>
                  <a:pt x="199" y="318"/>
                </a:cubicBezTo>
                <a:cubicBezTo>
                  <a:pt x="0" y="586"/>
                  <a:pt x="184" y="965"/>
                  <a:pt x="399" y="116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6">
            <a:extLst>
              <a:ext uri="{FF2B5EF4-FFF2-40B4-BE49-F238E27FC236}">
                <a16:creationId xmlns:a16="http://schemas.microsoft.com/office/drawing/2014/main" id="{A5704422-1118-4FD1-95AD-29A064EB8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70451" y="2010741"/>
            <a:ext cx="7373938" cy="4848892"/>
          </a:xfrm>
          <a:custGeom>
            <a:avLst/>
            <a:gdLst>
              <a:gd name="T0" fmla="*/ 1025 w 1549"/>
              <a:gd name="T1" fmla="*/ 1016 h 1017"/>
              <a:gd name="T2" fmla="*/ 1443 w 1549"/>
              <a:gd name="T3" fmla="*/ 592 h 1017"/>
              <a:gd name="T4" fmla="*/ 782 w 1549"/>
              <a:gd name="T5" fmla="*/ 53 h 1017"/>
              <a:gd name="T6" fmla="*/ 150 w 1549"/>
              <a:gd name="T7" fmla="*/ 329 h 1017"/>
              <a:gd name="T8" fmla="*/ 477 w 1549"/>
              <a:gd name="T9" fmla="*/ 1017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49" h="1017">
                <a:moveTo>
                  <a:pt x="1025" y="1016"/>
                </a:moveTo>
                <a:cubicBezTo>
                  <a:pt x="1223" y="971"/>
                  <a:pt x="1549" y="857"/>
                  <a:pt x="1443" y="592"/>
                </a:cubicBezTo>
                <a:cubicBezTo>
                  <a:pt x="1344" y="344"/>
                  <a:pt x="1041" y="111"/>
                  <a:pt x="782" y="53"/>
                </a:cubicBezTo>
                <a:cubicBezTo>
                  <a:pt x="545" y="0"/>
                  <a:pt x="275" y="117"/>
                  <a:pt x="150" y="329"/>
                </a:cubicBezTo>
                <a:cubicBezTo>
                  <a:pt x="0" y="584"/>
                  <a:pt x="243" y="911"/>
                  <a:pt x="477" y="1017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Freeform 7">
            <a:extLst>
              <a:ext uri="{FF2B5EF4-FFF2-40B4-BE49-F238E27FC236}">
                <a16:creationId xmlns:a16="http://schemas.microsoft.com/office/drawing/2014/main" id="{A88B2AAA-B805-498E-A9E6-98B8858554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51351" y="1780905"/>
            <a:ext cx="8035925" cy="5083516"/>
          </a:xfrm>
          <a:custGeom>
            <a:avLst/>
            <a:gdLst>
              <a:gd name="T0" fmla="*/ 1302 w 1688"/>
              <a:gd name="T1" fmla="*/ 1066 h 1066"/>
              <a:gd name="T2" fmla="*/ 1613 w 1688"/>
              <a:gd name="T3" fmla="*/ 850 h 1066"/>
              <a:gd name="T4" fmla="*/ 1517 w 1688"/>
              <a:gd name="T5" fmla="*/ 471 h 1066"/>
              <a:gd name="T6" fmla="*/ 798 w 1688"/>
              <a:gd name="T7" fmla="*/ 28 h 1066"/>
              <a:gd name="T8" fmla="*/ 181 w 1688"/>
              <a:gd name="T9" fmla="*/ 333 h 1066"/>
              <a:gd name="T10" fmla="*/ 420 w 1688"/>
              <a:gd name="T11" fmla="*/ 1066 h 10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88" h="1066">
                <a:moveTo>
                  <a:pt x="1302" y="1066"/>
                </a:moveTo>
                <a:cubicBezTo>
                  <a:pt x="1416" y="1024"/>
                  <a:pt x="1551" y="962"/>
                  <a:pt x="1613" y="850"/>
                </a:cubicBezTo>
                <a:cubicBezTo>
                  <a:pt x="1688" y="715"/>
                  <a:pt x="1606" y="575"/>
                  <a:pt x="1517" y="471"/>
                </a:cubicBezTo>
                <a:cubicBezTo>
                  <a:pt x="1336" y="258"/>
                  <a:pt x="1084" y="62"/>
                  <a:pt x="798" y="28"/>
                </a:cubicBezTo>
                <a:cubicBezTo>
                  <a:pt x="559" y="0"/>
                  <a:pt x="317" y="138"/>
                  <a:pt x="181" y="333"/>
                </a:cubicBezTo>
                <a:cubicBezTo>
                  <a:pt x="0" y="592"/>
                  <a:pt x="191" y="907"/>
                  <a:pt x="420" y="10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8">
            <a:extLst>
              <a:ext uri="{FF2B5EF4-FFF2-40B4-BE49-F238E27FC236}">
                <a16:creationId xmlns:a16="http://schemas.microsoft.com/office/drawing/2014/main" id="{9B8051E0-19D7-43E1-BFD9-E6DBFEB3A3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542347"/>
            <a:ext cx="10334625" cy="6322075"/>
          </a:xfrm>
          <a:custGeom>
            <a:avLst/>
            <a:gdLst>
              <a:gd name="T0" fmla="*/ 1873 w 2171"/>
              <a:gd name="T1" fmla="*/ 1326 h 1326"/>
              <a:gd name="T2" fmla="*/ 1609 w 2171"/>
              <a:gd name="T3" fmla="*/ 473 h 1326"/>
              <a:gd name="T4" fmla="*/ 880 w 2171"/>
              <a:gd name="T5" fmla="*/ 63 h 1326"/>
              <a:gd name="T6" fmla="*/ 0 w 2171"/>
              <a:gd name="T7" fmla="*/ 423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71" h="1326">
                <a:moveTo>
                  <a:pt x="1873" y="1326"/>
                </a:moveTo>
                <a:cubicBezTo>
                  <a:pt x="2171" y="1045"/>
                  <a:pt x="1825" y="678"/>
                  <a:pt x="1609" y="473"/>
                </a:cubicBezTo>
                <a:cubicBezTo>
                  <a:pt x="1406" y="281"/>
                  <a:pt x="1159" y="116"/>
                  <a:pt x="880" y="63"/>
                </a:cubicBezTo>
                <a:cubicBezTo>
                  <a:pt x="545" y="0"/>
                  <a:pt x="214" y="161"/>
                  <a:pt x="0" y="423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Freeform 9">
            <a:extLst>
              <a:ext uri="{FF2B5EF4-FFF2-40B4-BE49-F238E27FC236}">
                <a16:creationId xmlns:a16="http://schemas.microsoft.com/office/drawing/2014/main" id="{4EDB2B02-86A2-46F5-A4BE-B7D9B10411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6178751"/>
            <a:ext cx="504825" cy="681527"/>
          </a:xfrm>
          <a:custGeom>
            <a:avLst/>
            <a:gdLst>
              <a:gd name="T0" fmla="*/ 0 w 106"/>
              <a:gd name="T1" fmla="*/ 0 h 143"/>
              <a:gd name="T2" fmla="*/ 106 w 106"/>
              <a:gd name="T3" fmla="*/ 143 h 14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6" h="143">
                <a:moveTo>
                  <a:pt x="0" y="0"/>
                </a:moveTo>
                <a:cubicBezTo>
                  <a:pt x="35" y="54"/>
                  <a:pt x="70" y="101"/>
                  <a:pt x="106" y="143"/>
                </a:cubicBezTo>
              </a:path>
            </a:pathLst>
          </a:custGeom>
          <a:noFill/>
          <a:ln w="4763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 10">
            <a:extLst>
              <a:ext uri="{FF2B5EF4-FFF2-40B4-BE49-F238E27FC236}">
                <a16:creationId xmlns:a16="http://schemas.microsoft.com/office/drawing/2014/main" id="{43954639-FB5D-41F4-9560-6F6DFE7784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59376"/>
            <a:ext cx="11091863" cy="6923796"/>
          </a:xfrm>
          <a:custGeom>
            <a:avLst/>
            <a:gdLst>
              <a:gd name="T0" fmla="*/ 2046 w 2330"/>
              <a:gd name="T1" fmla="*/ 1452 h 1452"/>
              <a:gd name="T2" fmla="*/ 1813 w 2330"/>
              <a:gd name="T3" fmla="*/ 601 h 1452"/>
              <a:gd name="T4" fmla="*/ 956 w 2330"/>
              <a:gd name="T5" fmla="*/ 97 h 1452"/>
              <a:gd name="T6" fmla="*/ 0 w 2330"/>
              <a:gd name="T7" fmla="*/ 366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0" h="1452">
                <a:moveTo>
                  <a:pt x="2046" y="1452"/>
                </a:moveTo>
                <a:cubicBezTo>
                  <a:pt x="2330" y="1153"/>
                  <a:pt x="2049" y="821"/>
                  <a:pt x="1813" y="601"/>
                </a:cubicBezTo>
                <a:cubicBezTo>
                  <a:pt x="1569" y="375"/>
                  <a:pt x="1282" y="179"/>
                  <a:pt x="956" y="97"/>
                </a:cubicBezTo>
                <a:cubicBezTo>
                  <a:pt x="572" y="0"/>
                  <a:pt x="292" y="101"/>
                  <a:pt x="0" y="3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 12">
            <a:extLst>
              <a:ext uri="{FF2B5EF4-FFF2-40B4-BE49-F238E27FC236}">
                <a16:creationId xmlns:a16="http://schemas.microsoft.com/office/drawing/2014/main" id="{E898931C-0323-41FA-A036-20F818B1FF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1057275" cy="614491"/>
          </a:xfrm>
          <a:custGeom>
            <a:avLst/>
            <a:gdLst>
              <a:gd name="T0" fmla="*/ 222 w 222"/>
              <a:gd name="T1" fmla="*/ 0 h 129"/>
              <a:gd name="T2" fmla="*/ 0 w 222"/>
              <a:gd name="T3" fmla="*/ 129 h 12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2" h="129">
                <a:moveTo>
                  <a:pt x="222" y="0"/>
                </a:moveTo>
                <a:cubicBezTo>
                  <a:pt x="152" y="35"/>
                  <a:pt x="76" y="78"/>
                  <a:pt x="0" y="129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14">
            <a:extLst>
              <a:ext uri="{FF2B5EF4-FFF2-40B4-BE49-F238E27FC236}">
                <a16:creationId xmlns:a16="http://schemas.microsoft.com/office/drawing/2014/main" id="{89AFE9DD-0792-4B98-B4EB-97ACA17E6A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-6705"/>
            <a:ext cx="595313" cy="352734"/>
          </a:xfrm>
          <a:custGeom>
            <a:avLst/>
            <a:gdLst>
              <a:gd name="T0" fmla="*/ 125 w 125"/>
              <a:gd name="T1" fmla="*/ 0 h 74"/>
              <a:gd name="T2" fmla="*/ 0 w 125"/>
              <a:gd name="T3" fmla="*/ 74 h 7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5" h="74">
                <a:moveTo>
                  <a:pt x="125" y="0"/>
                </a:moveTo>
                <a:cubicBezTo>
                  <a:pt x="85" y="22"/>
                  <a:pt x="43" y="47"/>
                  <a:pt x="0" y="74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 16">
            <a:extLst>
              <a:ext uri="{FF2B5EF4-FFF2-40B4-BE49-F238E27FC236}">
                <a16:creationId xmlns:a16="http://schemas.microsoft.com/office/drawing/2014/main" id="{3981F5C4-9AE1-404E-AF44-A4E6DB374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357188" cy="213875"/>
          </a:xfrm>
          <a:custGeom>
            <a:avLst/>
            <a:gdLst>
              <a:gd name="T0" fmla="*/ 75 w 75"/>
              <a:gd name="T1" fmla="*/ 0 h 45"/>
              <a:gd name="T2" fmla="*/ 0 w 75"/>
              <a:gd name="T3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5" h="45">
                <a:moveTo>
                  <a:pt x="75" y="0"/>
                </a:moveTo>
                <a:cubicBezTo>
                  <a:pt x="50" y="14"/>
                  <a:pt x="25" y="29"/>
                  <a:pt x="0" y="45"/>
                </a:cubicBezTo>
              </a:path>
            </a:pathLst>
          </a:custGeom>
          <a:noFill/>
          <a:ln w="12700" cap="flat">
            <a:solidFill>
              <a:schemeClr val="tx1">
                <a:alpha val="20000"/>
              </a:schemeClr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Freeform 11">
            <a:extLst>
              <a:ext uri="{FF2B5EF4-FFF2-40B4-BE49-F238E27FC236}">
                <a16:creationId xmlns:a16="http://schemas.microsoft.com/office/drawing/2014/main" id="{763C1781-8726-4FAC-8C45-FF40376BE4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26601" y="-1916"/>
            <a:ext cx="5788025" cy="6847184"/>
          </a:xfrm>
          <a:custGeom>
            <a:avLst/>
            <a:gdLst>
              <a:gd name="T0" fmla="*/ 1094 w 1216"/>
              <a:gd name="T1" fmla="*/ 1436 h 1436"/>
              <a:gd name="T2" fmla="*/ 709 w 1216"/>
              <a:gd name="T3" fmla="*/ 551 h 1436"/>
              <a:gd name="T4" fmla="*/ 0 w 1216"/>
              <a:gd name="T5" fmla="*/ 0 h 1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16" h="1436">
                <a:moveTo>
                  <a:pt x="1094" y="1436"/>
                </a:moveTo>
                <a:cubicBezTo>
                  <a:pt x="1216" y="1114"/>
                  <a:pt x="904" y="770"/>
                  <a:pt x="709" y="551"/>
                </a:cubicBezTo>
                <a:cubicBezTo>
                  <a:pt x="509" y="327"/>
                  <a:pt x="274" y="127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Freeform 21">
            <a:extLst>
              <a:ext uri="{FF2B5EF4-FFF2-40B4-BE49-F238E27FC236}">
                <a16:creationId xmlns:a16="http://schemas.microsoft.com/office/drawing/2014/main" id="{301491B5-56C7-43DC-A3D9-861EECCA05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235014" y="2872"/>
            <a:ext cx="2951163" cy="2555325"/>
          </a:xfrm>
          <a:custGeom>
            <a:avLst/>
            <a:gdLst>
              <a:gd name="T0" fmla="*/ 620 w 620"/>
              <a:gd name="T1" fmla="*/ 536 h 536"/>
              <a:gd name="T2" fmla="*/ 0 w 620"/>
              <a:gd name="T3" fmla="*/ 0 h 5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20" h="536">
                <a:moveTo>
                  <a:pt x="620" y="536"/>
                </a:moveTo>
                <a:cubicBezTo>
                  <a:pt x="404" y="314"/>
                  <a:pt x="196" y="138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BDB96850-878C-4D48-BA24-B395BAEB7461}"/>
              </a:ext>
            </a:extLst>
          </p:cNvPr>
          <p:cNvSpPr txBox="1"/>
          <p:nvPr/>
        </p:nvSpPr>
        <p:spPr>
          <a:xfrm>
            <a:off x="977374" y="1270378"/>
            <a:ext cx="11214626" cy="100553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1" dirty="0">
                <a:latin typeface="Agency FB" panose="020B0503020202020204" pitchFamily="34" charset="0"/>
                <a:ea typeface="+mj-ea"/>
                <a:cs typeface="+mj-cs"/>
              </a:rPr>
              <a:t>Guarantees of the defendant’s rights during the pretrial stage </a:t>
            </a: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1" dirty="0">
                <a:latin typeface="Agency FB" panose="020B0503020202020204" pitchFamily="34" charset="0"/>
                <a:ea typeface="+mj-ea"/>
                <a:cs typeface="+mj-cs"/>
              </a:rPr>
              <a:t>in the Italian criminal procedure</a:t>
            </a:r>
          </a:p>
        </p:txBody>
      </p:sp>
      <p:sp>
        <p:nvSpPr>
          <p:cNvPr id="37" name="Freeform 22">
            <a:extLst>
              <a:ext uri="{FF2B5EF4-FFF2-40B4-BE49-F238E27FC236}">
                <a16:creationId xmlns:a16="http://schemas.microsoft.com/office/drawing/2014/main" id="{237E2353-22DF-46E0-A200-FB30F8F394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020826" y="-1916"/>
            <a:ext cx="2165350" cy="1358265"/>
          </a:xfrm>
          <a:custGeom>
            <a:avLst/>
            <a:gdLst>
              <a:gd name="T0" fmla="*/ 0 w 455"/>
              <a:gd name="T1" fmla="*/ 0 h 285"/>
              <a:gd name="T2" fmla="*/ 455 w 455"/>
              <a:gd name="T3" fmla="*/ 285 h 28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55" h="285">
                <a:moveTo>
                  <a:pt x="0" y="0"/>
                </a:moveTo>
                <a:cubicBezTo>
                  <a:pt x="153" y="85"/>
                  <a:pt x="308" y="180"/>
                  <a:pt x="455" y="28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Freeform 23">
            <a:extLst>
              <a:ext uri="{FF2B5EF4-FFF2-40B4-BE49-F238E27FC236}">
                <a16:creationId xmlns:a16="http://schemas.microsoft.com/office/drawing/2014/main" id="{DD6138DB-057B-45F7-A5F4-E7BFDA20D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90826" y="-1916"/>
            <a:ext cx="895350" cy="534687"/>
          </a:xfrm>
          <a:custGeom>
            <a:avLst/>
            <a:gdLst>
              <a:gd name="T0" fmla="*/ 0 w 188"/>
              <a:gd name="T1" fmla="*/ 0 h 112"/>
              <a:gd name="T2" fmla="*/ 188 w 188"/>
              <a:gd name="T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8" h="112">
                <a:moveTo>
                  <a:pt x="0" y="0"/>
                </a:moveTo>
                <a:cubicBezTo>
                  <a:pt x="63" y="36"/>
                  <a:pt x="126" y="73"/>
                  <a:pt x="188" y="112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79A54AB1-B64F-4843-BFAB-81CB74E66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752078" y="2218040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03AE7F4D-3906-4BFB-A462-1ECA71E898F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15" r="4770"/>
          <a:stretch/>
        </p:blipFill>
        <p:spPr>
          <a:xfrm>
            <a:off x="1767487" y="3193966"/>
            <a:ext cx="3398764" cy="2339602"/>
          </a:xfrm>
          <a:custGeom>
            <a:avLst/>
            <a:gdLst/>
            <a:ahLst/>
            <a:cxnLst/>
            <a:rect l="l" t="t" r="r" b="b"/>
            <a:pathLst>
              <a:path w="7761924" h="5343065">
                <a:moveTo>
                  <a:pt x="3025687" y="76"/>
                </a:moveTo>
                <a:cubicBezTo>
                  <a:pt x="3140786" y="756"/>
                  <a:pt x="3256631" y="6055"/>
                  <a:pt x="3372722" y="16088"/>
                </a:cubicBezTo>
                <a:cubicBezTo>
                  <a:pt x="5230178" y="176616"/>
                  <a:pt x="7761924" y="1424594"/>
                  <a:pt x="7761924" y="3316816"/>
                </a:cubicBezTo>
                <a:cubicBezTo>
                  <a:pt x="7646022" y="5237647"/>
                  <a:pt x="4988715" y="5423921"/>
                  <a:pt x="3701109" y="5320611"/>
                </a:cubicBezTo>
                <a:cubicBezTo>
                  <a:pt x="2413504" y="5217301"/>
                  <a:pt x="351800" y="4486992"/>
                  <a:pt x="36290" y="2696959"/>
                </a:cubicBezTo>
                <a:cubicBezTo>
                  <a:pt x="-259500" y="1018804"/>
                  <a:pt x="1299198" y="-10133"/>
                  <a:pt x="3025687" y="76"/>
                </a:cubicBezTo>
                <a:close/>
              </a:path>
            </a:pathLst>
          </a:custGeom>
        </p:spPr>
      </p:pic>
      <p:sp>
        <p:nvSpPr>
          <p:cNvPr id="10" name="Segnaposto piè di pagina 9">
            <a:extLst>
              <a:ext uri="{FF2B5EF4-FFF2-40B4-BE49-F238E27FC236}">
                <a16:creationId xmlns:a16="http://schemas.microsoft.com/office/drawing/2014/main" id="{74E9E7DE-8886-4E4A-95A2-9B2E5BC76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  <a:defRPr/>
            </a:pPr>
            <a:r>
              <a:rPr lang="en-US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/>
                <a:ea typeface="+mn-ea"/>
                <a:cs typeface="+mn-cs"/>
              </a:rPr>
              <a:t>Federico C. La Vattiata - federico.lavattiata@unitn.it</a:t>
            </a:r>
          </a:p>
        </p:txBody>
      </p:sp>
    </p:spTree>
    <p:extLst>
      <p:ext uri="{BB962C8B-B14F-4D97-AF65-F5344CB8AC3E}">
        <p14:creationId xmlns:p14="http://schemas.microsoft.com/office/powerpoint/2010/main" val="21097602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43FC8616-F131-44C8-9D3D-B7AC650F7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Federico C. La Vattiata - federico.lavattiata@unitn.it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5D842068-9933-4815-B999-F4398F5DDEAF}"/>
              </a:ext>
            </a:extLst>
          </p:cNvPr>
          <p:cNvSpPr txBox="1"/>
          <p:nvPr/>
        </p:nvSpPr>
        <p:spPr>
          <a:xfrm>
            <a:off x="662609" y="219350"/>
            <a:ext cx="1086678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500" b="1" dirty="0">
                <a:solidFill>
                  <a:schemeClr val="accent1">
                    <a:lumMod val="50000"/>
                  </a:schemeClr>
                </a:solidFill>
                <a:latin typeface="Microsoft PhagsPa" panose="020B0502040204020203" pitchFamily="34" charset="0"/>
                <a:cs typeface="Aldhabi" panose="020B0604020202020204" pitchFamily="2" charset="-78"/>
              </a:rPr>
              <a:t>The </a:t>
            </a:r>
            <a:r>
              <a:rPr lang="it-IT" sz="2500" b="1" dirty="0" err="1">
                <a:solidFill>
                  <a:schemeClr val="accent1">
                    <a:lumMod val="50000"/>
                  </a:schemeClr>
                </a:solidFill>
                <a:latin typeface="Microsoft PhagsPa" panose="020B0502040204020203" pitchFamily="34" charset="0"/>
                <a:cs typeface="Aldhabi" panose="020B0604020202020204" pitchFamily="2" charset="-78"/>
              </a:rPr>
              <a:t>rights</a:t>
            </a:r>
            <a:r>
              <a:rPr lang="it-IT" sz="2500" b="1" dirty="0">
                <a:solidFill>
                  <a:schemeClr val="accent1">
                    <a:lumMod val="50000"/>
                  </a:schemeClr>
                </a:solidFill>
                <a:latin typeface="Microsoft PhagsPa" panose="020B0502040204020203" pitchFamily="34" charset="0"/>
                <a:cs typeface="Aldhabi" panose="020B0604020202020204" pitchFamily="2" charset="-78"/>
              </a:rPr>
              <a:t> and </a:t>
            </a:r>
            <a:r>
              <a:rPr lang="it-IT" sz="2500" b="1" dirty="0" err="1">
                <a:solidFill>
                  <a:schemeClr val="accent1">
                    <a:lumMod val="50000"/>
                  </a:schemeClr>
                </a:solidFill>
                <a:latin typeface="Microsoft PhagsPa" panose="020B0502040204020203" pitchFamily="34" charset="0"/>
                <a:cs typeface="Aldhabi" panose="020B0604020202020204" pitchFamily="2" charset="-78"/>
              </a:rPr>
              <a:t>safeguards</a:t>
            </a:r>
            <a:r>
              <a:rPr lang="it-IT" sz="2500" b="1" dirty="0">
                <a:solidFill>
                  <a:schemeClr val="accent1">
                    <a:lumMod val="50000"/>
                  </a:schemeClr>
                </a:solidFill>
                <a:latin typeface="Microsoft PhagsPa" panose="020B0502040204020203" pitchFamily="34" charset="0"/>
                <a:cs typeface="Aldhabi" panose="020B0604020202020204" pitchFamily="2" charset="-78"/>
              </a:rPr>
              <a:t> of the </a:t>
            </a:r>
            <a:r>
              <a:rPr lang="it-IT" sz="2500" b="1" dirty="0" err="1">
                <a:solidFill>
                  <a:schemeClr val="accent1">
                    <a:lumMod val="50000"/>
                  </a:schemeClr>
                </a:solidFill>
                <a:latin typeface="Microsoft PhagsPa" panose="020B0502040204020203" pitchFamily="34" charset="0"/>
                <a:cs typeface="Aldhabi" panose="020B0604020202020204" pitchFamily="2" charset="-78"/>
              </a:rPr>
              <a:t>defendant</a:t>
            </a:r>
            <a:endParaRPr lang="it-IT" sz="2500" b="1" dirty="0">
              <a:solidFill>
                <a:schemeClr val="accent1">
                  <a:lumMod val="50000"/>
                </a:schemeClr>
              </a:solidFill>
              <a:latin typeface="Microsoft PhagsPa" panose="020B0502040204020203" pitchFamily="34" charset="0"/>
              <a:cs typeface="Aldhabi" panose="020B0604020202020204" pitchFamily="2" charset="-78"/>
            </a:endParaRPr>
          </a:p>
          <a:p>
            <a:pPr algn="ctr"/>
            <a:r>
              <a:rPr lang="it-IT" sz="2500" b="1" dirty="0" err="1">
                <a:solidFill>
                  <a:schemeClr val="accent1">
                    <a:lumMod val="50000"/>
                  </a:schemeClr>
                </a:solidFill>
                <a:latin typeface="Microsoft PhagsPa" panose="020B0502040204020203" pitchFamily="34" charset="0"/>
                <a:cs typeface="Aldhabi" panose="020B0604020202020204" pitchFamily="2" charset="-78"/>
              </a:rPr>
              <a:t>during</a:t>
            </a:r>
            <a:r>
              <a:rPr lang="it-IT" sz="2500" b="1" dirty="0">
                <a:solidFill>
                  <a:schemeClr val="accent1">
                    <a:lumMod val="50000"/>
                  </a:schemeClr>
                </a:solidFill>
                <a:latin typeface="Microsoft PhagsPa" panose="020B0502040204020203" pitchFamily="34" charset="0"/>
                <a:cs typeface="Aldhabi" panose="020B0604020202020204" pitchFamily="2" charset="-78"/>
              </a:rPr>
              <a:t> the </a:t>
            </a:r>
            <a:r>
              <a:rPr lang="it-IT" sz="2500" b="1" dirty="0" err="1">
                <a:solidFill>
                  <a:schemeClr val="accent1">
                    <a:lumMod val="50000"/>
                  </a:schemeClr>
                </a:solidFill>
                <a:latin typeface="Microsoft PhagsPa" panose="020B0502040204020203" pitchFamily="34" charset="0"/>
                <a:cs typeface="Aldhabi" panose="020B0604020202020204" pitchFamily="2" charset="-78"/>
              </a:rPr>
              <a:t>pretrial</a:t>
            </a:r>
            <a:r>
              <a:rPr lang="it-IT" sz="2500" b="1" dirty="0">
                <a:solidFill>
                  <a:schemeClr val="accent1">
                    <a:lumMod val="50000"/>
                  </a:schemeClr>
                </a:solidFill>
                <a:latin typeface="Microsoft PhagsPa" panose="020B0502040204020203" pitchFamily="34" charset="0"/>
                <a:cs typeface="Aldhabi" panose="020B0604020202020204" pitchFamily="2" charset="-78"/>
              </a:rPr>
              <a:t> stage: in general</a:t>
            </a:r>
            <a:endParaRPr lang="it-IT" sz="2500" b="1" i="1" dirty="0">
              <a:solidFill>
                <a:schemeClr val="accent1">
                  <a:lumMod val="50000"/>
                </a:schemeClr>
              </a:solidFill>
              <a:latin typeface="Microsoft PhagsPa" panose="020B0502040204020203" pitchFamily="34" charset="0"/>
              <a:cs typeface="Aldhabi" panose="020B0604020202020204" pitchFamily="2" charset="-78"/>
            </a:endParaRPr>
          </a:p>
        </p:txBody>
      </p:sp>
      <p:graphicFrame>
        <p:nvGraphicFramePr>
          <p:cNvPr id="6" name="Diagramma 5">
            <a:extLst>
              <a:ext uri="{FF2B5EF4-FFF2-40B4-BE49-F238E27FC236}">
                <a16:creationId xmlns:a16="http://schemas.microsoft.com/office/drawing/2014/main" id="{D652598A-97F2-4102-A696-7793AF9A727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57127734"/>
              </p:ext>
            </p:extLst>
          </p:nvPr>
        </p:nvGraphicFramePr>
        <p:xfrm>
          <a:off x="1364421" y="1297973"/>
          <a:ext cx="9463158" cy="50536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46346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43FC8616-F131-44C8-9D3D-B7AC650F7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Federico C. La Vattiata - federico.lavattiata@unitn.it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5D842068-9933-4815-B999-F4398F5DDEAF}"/>
              </a:ext>
            </a:extLst>
          </p:cNvPr>
          <p:cNvSpPr txBox="1"/>
          <p:nvPr/>
        </p:nvSpPr>
        <p:spPr>
          <a:xfrm>
            <a:off x="662609" y="219350"/>
            <a:ext cx="1086678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500" b="1" dirty="0">
                <a:solidFill>
                  <a:schemeClr val="accent1">
                    <a:lumMod val="50000"/>
                  </a:schemeClr>
                </a:solidFill>
                <a:latin typeface="Microsoft PhagsPa" panose="020B0502040204020203" pitchFamily="34" charset="0"/>
                <a:cs typeface="Aldhabi" panose="020B0604020202020204" pitchFamily="2" charset="-78"/>
              </a:rPr>
              <a:t>The </a:t>
            </a:r>
            <a:r>
              <a:rPr lang="it-IT" sz="2500" b="1" dirty="0" err="1">
                <a:solidFill>
                  <a:schemeClr val="accent1">
                    <a:lumMod val="50000"/>
                  </a:schemeClr>
                </a:solidFill>
                <a:latin typeface="Microsoft PhagsPa" panose="020B0502040204020203" pitchFamily="34" charset="0"/>
                <a:cs typeface="Aldhabi" panose="020B0604020202020204" pitchFamily="2" charset="-78"/>
              </a:rPr>
              <a:t>particular</a:t>
            </a:r>
            <a:r>
              <a:rPr lang="it-IT" sz="2500" b="1" dirty="0">
                <a:solidFill>
                  <a:schemeClr val="accent1">
                    <a:lumMod val="50000"/>
                  </a:schemeClr>
                </a:solidFill>
                <a:latin typeface="Microsoft PhagsPa" panose="020B0502040204020203" pitchFamily="34" charset="0"/>
                <a:cs typeface="Aldhabi" panose="020B0604020202020204" pitchFamily="2" charset="-78"/>
              </a:rPr>
              <a:t> </a:t>
            </a:r>
            <a:r>
              <a:rPr lang="it-IT" sz="2500" b="1" dirty="0" err="1">
                <a:solidFill>
                  <a:schemeClr val="accent1">
                    <a:lumMod val="50000"/>
                  </a:schemeClr>
                </a:solidFill>
                <a:latin typeface="Microsoft PhagsPa" panose="020B0502040204020203" pitchFamily="34" charset="0"/>
                <a:cs typeface="Aldhabi" panose="020B0604020202020204" pitchFamily="2" charset="-78"/>
              </a:rPr>
              <a:t>rights</a:t>
            </a:r>
            <a:r>
              <a:rPr lang="it-IT" sz="2500" b="1" dirty="0">
                <a:solidFill>
                  <a:schemeClr val="accent1">
                    <a:lumMod val="50000"/>
                  </a:schemeClr>
                </a:solidFill>
                <a:latin typeface="Microsoft PhagsPa" panose="020B0502040204020203" pitchFamily="34" charset="0"/>
                <a:cs typeface="Aldhabi" panose="020B0604020202020204" pitchFamily="2" charset="-78"/>
              </a:rPr>
              <a:t> and </a:t>
            </a:r>
            <a:r>
              <a:rPr lang="it-IT" sz="2500" b="1" dirty="0" err="1">
                <a:solidFill>
                  <a:schemeClr val="accent1">
                    <a:lumMod val="50000"/>
                  </a:schemeClr>
                </a:solidFill>
                <a:latin typeface="Microsoft PhagsPa" panose="020B0502040204020203" pitchFamily="34" charset="0"/>
                <a:cs typeface="Aldhabi" panose="020B0604020202020204" pitchFamily="2" charset="-78"/>
              </a:rPr>
              <a:t>safeguards</a:t>
            </a:r>
            <a:r>
              <a:rPr lang="it-IT" sz="2500" b="1" dirty="0">
                <a:solidFill>
                  <a:schemeClr val="accent1">
                    <a:lumMod val="50000"/>
                  </a:schemeClr>
                </a:solidFill>
                <a:latin typeface="Microsoft PhagsPa" panose="020B0502040204020203" pitchFamily="34" charset="0"/>
                <a:cs typeface="Aldhabi" panose="020B0604020202020204" pitchFamily="2" charset="-78"/>
              </a:rPr>
              <a:t>: 1</a:t>
            </a:r>
            <a:endParaRPr lang="it-IT" sz="2500" b="1" i="1" dirty="0">
              <a:solidFill>
                <a:schemeClr val="accent1">
                  <a:lumMod val="50000"/>
                </a:schemeClr>
              </a:solidFill>
              <a:latin typeface="Microsoft PhagsPa" panose="020B0502040204020203" pitchFamily="34" charset="0"/>
              <a:cs typeface="Aldhabi" panose="020B0604020202020204" pitchFamily="2" charset="-78"/>
            </a:endParaRPr>
          </a:p>
        </p:txBody>
      </p:sp>
      <p:graphicFrame>
        <p:nvGraphicFramePr>
          <p:cNvPr id="6" name="Diagramma 5">
            <a:extLst>
              <a:ext uri="{FF2B5EF4-FFF2-40B4-BE49-F238E27FC236}">
                <a16:creationId xmlns:a16="http://schemas.microsoft.com/office/drawing/2014/main" id="{D652598A-97F2-4102-A696-7793AF9A727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90732081"/>
              </p:ext>
            </p:extLst>
          </p:nvPr>
        </p:nvGraphicFramePr>
        <p:xfrm>
          <a:off x="804793" y="1302666"/>
          <a:ext cx="10582414" cy="50536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41222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43FC8616-F131-44C8-9D3D-B7AC650F7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Federico C. La Vattiata - federico.lavattiata@unitn.it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5D842068-9933-4815-B999-F4398F5DDEAF}"/>
              </a:ext>
            </a:extLst>
          </p:cNvPr>
          <p:cNvSpPr txBox="1"/>
          <p:nvPr/>
        </p:nvSpPr>
        <p:spPr>
          <a:xfrm>
            <a:off x="662609" y="501649"/>
            <a:ext cx="108667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err="1">
                <a:solidFill>
                  <a:schemeClr val="accent1">
                    <a:lumMod val="50000"/>
                  </a:schemeClr>
                </a:solidFill>
                <a:latin typeface="Microsoft PhagsPa" panose="020B0502040204020203" pitchFamily="34" charset="0"/>
                <a:cs typeface="Aldhabi" panose="020B0604020202020204" pitchFamily="2" charset="-78"/>
              </a:rPr>
              <a:t>Notice</a:t>
            </a:r>
            <a:r>
              <a:rPr lang="it-IT" sz="2800" b="1" dirty="0">
                <a:solidFill>
                  <a:schemeClr val="accent1">
                    <a:lumMod val="50000"/>
                  </a:schemeClr>
                </a:solidFill>
                <a:latin typeface="Microsoft PhagsPa" panose="020B0502040204020203" pitchFamily="34" charset="0"/>
                <a:cs typeface="Aldhabi" panose="020B0604020202020204" pitchFamily="2" charset="-78"/>
              </a:rPr>
              <a:t> of </a:t>
            </a:r>
            <a:r>
              <a:rPr lang="it-IT" sz="2800" b="1" dirty="0" err="1">
                <a:solidFill>
                  <a:schemeClr val="accent1">
                    <a:lumMod val="50000"/>
                  </a:schemeClr>
                </a:solidFill>
                <a:latin typeface="Microsoft PhagsPa" panose="020B0502040204020203" pitchFamily="34" charset="0"/>
                <a:cs typeface="Aldhabi" panose="020B0604020202020204" pitchFamily="2" charset="-78"/>
              </a:rPr>
              <a:t>investigation</a:t>
            </a:r>
            <a:endParaRPr lang="it-IT" sz="2800" b="1" dirty="0">
              <a:solidFill>
                <a:schemeClr val="accent1">
                  <a:lumMod val="50000"/>
                </a:schemeClr>
              </a:solidFill>
              <a:latin typeface="Microsoft PhagsPa" panose="020B0502040204020203" pitchFamily="34" charset="0"/>
              <a:cs typeface="Aldhabi" panose="020B0604020202020204" pitchFamily="2" charset="-78"/>
            </a:endParaRPr>
          </a:p>
        </p:txBody>
      </p:sp>
      <p:graphicFrame>
        <p:nvGraphicFramePr>
          <p:cNvPr id="3" name="Diagramma 2">
            <a:extLst>
              <a:ext uri="{FF2B5EF4-FFF2-40B4-BE49-F238E27FC236}">
                <a16:creationId xmlns:a16="http://schemas.microsoft.com/office/drawing/2014/main" id="{F386C1B7-70FD-42CE-8E00-F581C947435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91028588"/>
              </p:ext>
            </p:extLst>
          </p:nvPr>
        </p:nvGraphicFramePr>
        <p:xfrm>
          <a:off x="2032000" y="763259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18784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43FC8616-F131-44C8-9D3D-B7AC650F7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Federico C. La Vattiata - federico.lavattiata@unitn.it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5D842068-9933-4815-B999-F4398F5DDEAF}"/>
              </a:ext>
            </a:extLst>
          </p:cNvPr>
          <p:cNvSpPr txBox="1"/>
          <p:nvPr/>
        </p:nvSpPr>
        <p:spPr>
          <a:xfrm>
            <a:off x="662609" y="152854"/>
            <a:ext cx="108667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err="1">
                <a:solidFill>
                  <a:schemeClr val="accent1">
                    <a:lumMod val="50000"/>
                  </a:schemeClr>
                </a:solidFill>
                <a:latin typeface="Microsoft PhagsPa" panose="020B0502040204020203" pitchFamily="34" charset="0"/>
                <a:cs typeface="Aldhabi" panose="020B0604020202020204" pitchFamily="2" charset="-78"/>
              </a:rPr>
              <a:t>Notice</a:t>
            </a:r>
            <a:r>
              <a:rPr lang="it-IT" sz="2800" b="1" dirty="0">
                <a:solidFill>
                  <a:schemeClr val="accent1">
                    <a:lumMod val="50000"/>
                  </a:schemeClr>
                </a:solidFill>
                <a:latin typeface="Microsoft PhagsPa" panose="020B0502040204020203" pitchFamily="34" charset="0"/>
                <a:cs typeface="Aldhabi" panose="020B0604020202020204" pitchFamily="2" charset="-78"/>
              </a:rPr>
              <a:t> </a:t>
            </a:r>
            <a:r>
              <a:rPr lang="it-IT" sz="2800" b="1" dirty="0" err="1">
                <a:solidFill>
                  <a:schemeClr val="accent1">
                    <a:lumMod val="50000"/>
                  </a:schemeClr>
                </a:solidFill>
                <a:latin typeface="Microsoft PhagsPa" panose="020B0502040204020203" pitchFamily="34" charset="0"/>
                <a:cs typeface="Aldhabi" panose="020B0604020202020204" pitchFamily="2" charset="-78"/>
              </a:rPr>
              <a:t>about</a:t>
            </a:r>
            <a:r>
              <a:rPr lang="it-IT" sz="2800" b="1" dirty="0">
                <a:solidFill>
                  <a:schemeClr val="accent1">
                    <a:lumMod val="50000"/>
                  </a:schemeClr>
                </a:solidFill>
                <a:latin typeface="Microsoft PhagsPa" panose="020B0502040204020203" pitchFamily="34" charset="0"/>
                <a:cs typeface="Aldhabi" panose="020B0604020202020204" pitchFamily="2" charset="-78"/>
              </a:rPr>
              <a:t> the </a:t>
            </a:r>
            <a:r>
              <a:rPr lang="it-IT" sz="2800" b="1" dirty="0" err="1">
                <a:solidFill>
                  <a:schemeClr val="accent1">
                    <a:lumMod val="50000"/>
                  </a:schemeClr>
                </a:solidFill>
                <a:latin typeface="Microsoft PhagsPa" panose="020B0502040204020203" pitchFamily="34" charset="0"/>
                <a:cs typeface="Aldhabi" panose="020B0604020202020204" pitchFamily="2" charset="-78"/>
              </a:rPr>
              <a:t>right</a:t>
            </a:r>
            <a:r>
              <a:rPr lang="it-IT" sz="2800" b="1" dirty="0">
                <a:solidFill>
                  <a:schemeClr val="accent1">
                    <a:lumMod val="50000"/>
                  </a:schemeClr>
                </a:solidFill>
                <a:latin typeface="Microsoft PhagsPa" panose="020B0502040204020203" pitchFamily="34" charset="0"/>
                <a:cs typeface="Aldhabi" panose="020B0604020202020204" pitchFamily="2" charset="-78"/>
              </a:rPr>
              <a:t> of </a:t>
            </a:r>
            <a:r>
              <a:rPr lang="it-IT" sz="2800" b="1" dirty="0" err="1">
                <a:solidFill>
                  <a:schemeClr val="accent1">
                    <a:lumMod val="50000"/>
                  </a:schemeClr>
                </a:solidFill>
                <a:latin typeface="Microsoft PhagsPa" panose="020B0502040204020203" pitchFamily="34" charset="0"/>
                <a:cs typeface="Aldhabi" panose="020B0604020202020204" pitchFamily="2" charset="-78"/>
              </a:rPr>
              <a:t>defence</a:t>
            </a:r>
            <a:endParaRPr lang="it-IT" sz="2800" b="1" dirty="0">
              <a:solidFill>
                <a:schemeClr val="accent1">
                  <a:lumMod val="50000"/>
                </a:schemeClr>
              </a:solidFill>
              <a:latin typeface="Microsoft PhagsPa" panose="020B0502040204020203" pitchFamily="34" charset="0"/>
              <a:cs typeface="Aldhabi" panose="020B0604020202020204" pitchFamily="2" charset="-78"/>
            </a:endParaRPr>
          </a:p>
        </p:txBody>
      </p:sp>
      <p:graphicFrame>
        <p:nvGraphicFramePr>
          <p:cNvPr id="3" name="Diagramma 2">
            <a:extLst>
              <a:ext uri="{FF2B5EF4-FFF2-40B4-BE49-F238E27FC236}">
                <a16:creationId xmlns:a16="http://schemas.microsoft.com/office/drawing/2014/main" id="{F386C1B7-70FD-42CE-8E00-F581C947435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34896314"/>
              </p:ext>
            </p:extLst>
          </p:nvPr>
        </p:nvGraphicFramePr>
        <p:xfrm>
          <a:off x="2032000" y="806878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036274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43FC8616-F131-44C8-9D3D-B7AC650F7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Federico C. La Vattiata - federico.lavattiata@unitn.it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5D842068-9933-4815-B999-F4398F5DDEAF}"/>
              </a:ext>
            </a:extLst>
          </p:cNvPr>
          <p:cNvSpPr txBox="1"/>
          <p:nvPr/>
        </p:nvSpPr>
        <p:spPr>
          <a:xfrm>
            <a:off x="662609" y="136525"/>
            <a:ext cx="1086678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500" b="1" dirty="0">
                <a:solidFill>
                  <a:schemeClr val="accent1">
                    <a:lumMod val="50000"/>
                  </a:schemeClr>
                </a:solidFill>
                <a:latin typeface="Microsoft PhagsPa" panose="020B0502040204020203" pitchFamily="34" charset="0"/>
                <a:cs typeface="Aldhabi" panose="020B0604020202020204" pitchFamily="2" charset="-78"/>
              </a:rPr>
              <a:t>The </a:t>
            </a:r>
            <a:r>
              <a:rPr lang="it-IT" sz="2500" b="1" dirty="0" err="1">
                <a:solidFill>
                  <a:schemeClr val="accent1">
                    <a:lumMod val="50000"/>
                  </a:schemeClr>
                </a:solidFill>
                <a:latin typeface="Microsoft PhagsPa" panose="020B0502040204020203" pitchFamily="34" charset="0"/>
                <a:cs typeface="Aldhabi" panose="020B0604020202020204" pitchFamily="2" charset="-78"/>
              </a:rPr>
              <a:t>particular</a:t>
            </a:r>
            <a:r>
              <a:rPr lang="it-IT" sz="2500" b="1" dirty="0">
                <a:solidFill>
                  <a:schemeClr val="accent1">
                    <a:lumMod val="50000"/>
                  </a:schemeClr>
                </a:solidFill>
                <a:latin typeface="Microsoft PhagsPa" panose="020B0502040204020203" pitchFamily="34" charset="0"/>
                <a:cs typeface="Aldhabi" panose="020B0604020202020204" pitchFamily="2" charset="-78"/>
              </a:rPr>
              <a:t> </a:t>
            </a:r>
            <a:r>
              <a:rPr lang="it-IT" sz="2500" b="1" dirty="0" err="1">
                <a:solidFill>
                  <a:schemeClr val="accent1">
                    <a:lumMod val="50000"/>
                  </a:schemeClr>
                </a:solidFill>
                <a:latin typeface="Microsoft PhagsPa" panose="020B0502040204020203" pitchFamily="34" charset="0"/>
                <a:cs typeface="Aldhabi" panose="020B0604020202020204" pitchFamily="2" charset="-78"/>
              </a:rPr>
              <a:t>rights</a:t>
            </a:r>
            <a:r>
              <a:rPr lang="it-IT" sz="2500" b="1" dirty="0">
                <a:solidFill>
                  <a:schemeClr val="accent1">
                    <a:lumMod val="50000"/>
                  </a:schemeClr>
                </a:solidFill>
                <a:latin typeface="Microsoft PhagsPa" panose="020B0502040204020203" pitchFamily="34" charset="0"/>
                <a:cs typeface="Aldhabi" panose="020B0604020202020204" pitchFamily="2" charset="-78"/>
              </a:rPr>
              <a:t> and </a:t>
            </a:r>
            <a:r>
              <a:rPr lang="it-IT" sz="2500" b="1" dirty="0" err="1">
                <a:solidFill>
                  <a:schemeClr val="accent1">
                    <a:lumMod val="50000"/>
                  </a:schemeClr>
                </a:solidFill>
                <a:latin typeface="Microsoft PhagsPa" panose="020B0502040204020203" pitchFamily="34" charset="0"/>
                <a:cs typeface="Aldhabi" panose="020B0604020202020204" pitchFamily="2" charset="-78"/>
              </a:rPr>
              <a:t>safeguards</a:t>
            </a:r>
            <a:r>
              <a:rPr lang="it-IT" sz="2500" b="1" dirty="0">
                <a:solidFill>
                  <a:schemeClr val="accent1">
                    <a:lumMod val="50000"/>
                  </a:schemeClr>
                </a:solidFill>
                <a:latin typeface="Microsoft PhagsPa" panose="020B0502040204020203" pitchFamily="34" charset="0"/>
                <a:cs typeface="Aldhabi" panose="020B0604020202020204" pitchFamily="2" charset="-78"/>
              </a:rPr>
              <a:t>: 2</a:t>
            </a:r>
            <a:endParaRPr lang="it-IT" sz="2500" b="1" i="1" dirty="0">
              <a:solidFill>
                <a:schemeClr val="accent1">
                  <a:lumMod val="50000"/>
                </a:schemeClr>
              </a:solidFill>
              <a:latin typeface="Microsoft PhagsPa" panose="020B0502040204020203" pitchFamily="34" charset="0"/>
              <a:cs typeface="Aldhabi" panose="020B0604020202020204" pitchFamily="2" charset="-78"/>
            </a:endParaRPr>
          </a:p>
        </p:txBody>
      </p:sp>
      <p:graphicFrame>
        <p:nvGraphicFramePr>
          <p:cNvPr id="6" name="Diagramma 5">
            <a:extLst>
              <a:ext uri="{FF2B5EF4-FFF2-40B4-BE49-F238E27FC236}">
                <a16:creationId xmlns:a16="http://schemas.microsoft.com/office/drawing/2014/main" id="{D652598A-97F2-4102-A696-7793AF9A727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66946035"/>
              </p:ext>
            </p:extLst>
          </p:nvPr>
        </p:nvGraphicFramePr>
        <p:xfrm>
          <a:off x="804793" y="613579"/>
          <a:ext cx="10582414" cy="57788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713923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43FC8616-F131-44C8-9D3D-B7AC650F7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Federico C. La Vattiata - federico.lavattiata@unitn.it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5D842068-9933-4815-B999-F4398F5DDEAF}"/>
              </a:ext>
            </a:extLst>
          </p:cNvPr>
          <p:cNvSpPr txBox="1"/>
          <p:nvPr/>
        </p:nvSpPr>
        <p:spPr>
          <a:xfrm>
            <a:off x="662609" y="219350"/>
            <a:ext cx="1086678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500" b="1" dirty="0">
                <a:solidFill>
                  <a:schemeClr val="accent1">
                    <a:lumMod val="50000"/>
                  </a:schemeClr>
                </a:solidFill>
                <a:latin typeface="Microsoft PhagsPa" panose="020B0502040204020203" pitchFamily="34" charset="0"/>
                <a:cs typeface="Aldhabi" panose="020B0604020202020204" pitchFamily="2" charset="-78"/>
              </a:rPr>
              <a:t>The </a:t>
            </a:r>
            <a:r>
              <a:rPr lang="it-IT" sz="2500" b="1" dirty="0" err="1">
                <a:solidFill>
                  <a:schemeClr val="accent1">
                    <a:lumMod val="50000"/>
                  </a:schemeClr>
                </a:solidFill>
                <a:latin typeface="Microsoft PhagsPa" panose="020B0502040204020203" pitchFamily="34" charset="0"/>
                <a:cs typeface="Aldhabi" panose="020B0604020202020204" pitchFamily="2" charset="-78"/>
              </a:rPr>
              <a:t>particular</a:t>
            </a:r>
            <a:r>
              <a:rPr lang="it-IT" sz="2500" b="1" dirty="0">
                <a:solidFill>
                  <a:schemeClr val="accent1">
                    <a:lumMod val="50000"/>
                  </a:schemeClr>
                </a:solidFill>
                <a:latin typeface="Microsoft PhagsPa" panose="020B0502040204020203" pitchFamily="34" charset="0"/>
                <a:cs typeface="Aldhabi" panose="020B0604020202020204" pitchFamily="2" charset="-78"/>
              </a:rPr>
              <a:t> </a:t>
            </a:r>
            <a:r>
              <a:rPr lang="it-IT" sz="2500" b="1" dirty="0" err="1">
                <a:solidFill>
                  <a:schemeClr val="accent1">
                    <a:lumMod val="50000"/>
                  </a:schemeClr>
                </a:solidFill>
                <a:latin typeface="Microsoft PhagsPa" panose="020B0502040204020203" pitchFamily="34" charset="0"/>
                <a:cs typeface="Aldhabi" panose="020B0604020202020204" pitchFamily="2" charset="-78"/>
              </a:rPr>
              <a:t>rights</a:t>
            </a:r>
            <a:r>
              <a:rPr lang="it-IT" sz="2500" b="1" dirty="0">
                <a:solidFill>
                  <a:schemeClr val="accent1">
                    <a:lumMod val="50000"/>
                  </a:schemeClr>
                </a:solidFill>
                <a:latin typeface="Microsoft PhagsPa" panose="020B0502040204020203" pitchFamily="34" charset="0"/>
                <a:cs typeface="Aldhabi" panose="020B0604020202020204" pitchFamily="2" charset="-78"/>
              </a:rPr>
              <a:t> and </a:t>
            </a:r>
            <a:r>
              <a:rPr lang="it-IT" sz="2500" b="1" dirty="0" err="1">
                <a:solidFill>
                  <a:schemeClr val="accent1">
                    <a:lumMod val="50000"/>
                  </a:schemeClr>
                </a:solidFill>
                <a:latin typeface="Microsoft PhagsPa" panose="020B0502040204020203" pitchFamily="34" charset="0"/>
                <a:cs typeface="Aldhabi" panose="020B0604020202020204" pitchFamily="2" charset="-78"/>
              </a:rPr>
              <a:t>safeguards</a:t>
            </a:r>
            <a:r>
              <a:rPr lang="it-IT" sz="2500" b="1" dirty="0">
                <a:solidFill>
                  <a:schemeClr val="accent1">
                    <a:lumMod val="50000"/>
                  </a:schemeClr>
                </a:solidFill>
                <a:latin typeface="Microsoft PhagsPa" panose="020B0502040204020203" pitchFamily="34" charset="0"/>
                <a:cs typeface="Aldhabi" panose="020B0604020202020204" pitchFamily="2" charset="-78"/>
              </a:rPr>
              <a:t>: 3</a:t>
            </a:r>
          </a:p>
          <a:p>
            <a:pPr algn="ctr"/>
            <a:r>
              <a:rPr lang="it-IT" sz="2500" b="1" u="sng" dirty="0" err="1">
                <a:solidFill>
                  <a:schemeClr val="accent1">
                    <a:lumMod val="50000"/>
                  </a:schemeClr>
                </a:solidFill>
                <a:latin typeface="Microsoft PhagsPa" panose="020B0502040204020203" pitchFamily="34" charset="0"/>
                <a:cs typeface="Aldhabi" panose="020B0604020202020204" pitchFamily="2" charset="-78"/>
              </a:rPr>
              <a:t>During</a:t>
            </a:r>
            <a:r>
              <a:rPr lang="it-IT" sz="2500" b="1" u="sng" dirty="0">
                <a:solidFill>
                  <a:schemeClr val="accent1">
                    <a:lumMod val="50000"/>
                  </a:schemeClr>
                </a:solidFill>
                <a:latin typeface="Microsoft PhagsPa" panose="020B0502040204020203" pitchFamily="34" charset="0"/>
                <a:cs typeface="Aldhabi" panose="020B0604020202020204" pitchFamily="2" charset="-78"/>
              </a:rPr>
              <a:t> the </a:t>
            </a:r>
            <a:r>
              <a:rPr lang="it-IT" sz="2500" b="1" u="sng" dirty="0" err="1">
                <a:solidFill>
                  <a:schemeClr val="accent1">
                    <a:lumMod val="50000"/>
                  </a:schemeClr>
                </a:solidFill>
                <a:latin typeface="Microsoft PhagsPa" panose="020B0502040204020203" pitchFamily="34" charset="0"/>
                <a:cs typeface="Aldhabi" panose="020B0604020202020204" pitchFamily="2" charset="-78"/>
              </a:rPr>
              <a:t>questioning</a:t>
            </a:r>
            <a:r>
              <a:rPr lang="it-IT" sz="2500" b="1" u="sng" dirty="0">
                <a:solidFill>
                  <a:schemeClr val="accent1">
                    <a:lumMod val="50000"/>
                  </a:schemeClr>
                </a:solidFill>
                <a:latin typeface="Microsoft PhagsPa" panose="020B0502040204020203" pitchFamily="34" charset="0"/>
                <a:cs typeface="Aldhabi" panose="020B0604020202020204" pitchFamily="2" charset="-78"/>
              </a:rPr>
              <a:t>…</a:t>
            </a:r>
          </a:p>
        </p:txBody>
      </p:sp>
      <p:graphicFrame>
        <p:nvGraphicFramePr>
          <p:cNvPr id="6" name="Diagramma 5">
            <a:extLst>
              <a:ext uri="{FF2B5EF4-FFF2-40B4-BE49-F238E27FC236}">
                <a16:creationId xmlns:a16="http://schemas.microsoft.com/office/drawing/2014/main" id="{D652598A-97F2-4102-A696-7793AF9A727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82117600"/>
              </p:ext>
            </p:extLst>
          </p:nvPr>
        </p:nvGraphicFramePr>
        <p:xfrm>
          <a:off x="804793" y="1302666"/>
          <a:ext cx="10582414" cy="50536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40186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63A9A0FA-96CF-4D44-8739-79A2C761A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Federico C. La Vattiata - federico.lavattiata@unitn.it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23286524-E1B0-4A6A-B663-DAA6EAD1F5B1}"/>
              </a:ext>
            </a:extLst>
          </p:cNvPr>
          <p:cNvSpPr txBox="1"/>
          <p:nvPr/>
        </p:nvSpPr>
        <p:spPr>
          <a:xfrm>
            <a:off x="662609" y="2705725"/>
            <a:ext cx="1086678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 algn="ctr"/>
            <a:r>
              <a:rPr lang="it-IT" sz="4400" b="1" dirty="0">
                <a:solidFill>
                  <a:schemeClr val="accent1">
                    <a:lumMod val="50000"/>
                  </a:schemeClr>
                </a:solidFill>
                <a:latin typeface="Microsoft PhagsPa" panose="020B0502040204020203" pitchFamily="34" charset="0"/>
                <a:cs typeface="Aldhabi" panose="020B0604020202020204" pitchFamily="2" charset="-78"/>
              </a:rPr>
              <a:t>THE ITALIAN</a:t>
            </a:r>
          </a:p>
          <a:p>
            <a:pPr lvl="2" algn="ctr"/>
            <a:r>
              <a:rPr lang="it-IT" sz="4400" b="1" dirty="0">
                <a:solidFill>
                  <a:schemeClr val="accent1">
                    <a:lumMod val="50000"/>
                  </a:schemeClr>
                </a:solidFill>
                <a:latin typeface="Microsoft PhagsPa" panose="020B0502040204020203" pitchFamily="34" charset="0"/>
                <a:cs typeface="Aldhabi" panose="020B0604020202020204" pitchFamily="2" charset="-78"/>
              </a:rPr>
              <a:t>CRIMINAL PROCEEDINGS</a:t>
            </a:r>
          </a:p>
        </p:txBody>
      </p:sp>
    </p:spTree>
    <p:extLst>
      <p:ext uri="{BB962C8B-B14F-4D97-AF65-F5344CB8AC3E}">
        <p14:creationId xmlns:p14="http://schemas.microsoft.com/office/powerpoint/2010/main" val="329924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43FC8616-F131-44C8-9D3D-B7AC650F7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Federico C. La Vattiata - federico.lavattiata@unitn.it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5D842068-9933-4815-B999-F4398F5DDEAF}"/>
              </a:ext>
            </a:extLst>
          </p:cNvPr>
          <p:cNvSpPr txBox="1"/>
          <p:nvPr/>
        </p:nvSpPr>
        <p:spPr>
          <a:xfrm>
            <a:off x="662609" y="136525"/>
            <a:ext cx="108667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err="1">
                <a:solidFill>
                  <a:schemeClr val="accent1">
                    <a:lumMod val="50000"/>
                  </a:schemeClr>
                </a:solidFill>
                <a:latin typeface="Microsoft PhagsPa" panose="020B0502040204020203" pitchFamily="34" charset="0"/>
                <a:cs typeface="Aldhabi" panose="020B0604020202020204" pitchFamily="2" charset="-78"/>
              </a:rPr>
              <a:t>Summary</a:t>
            </a:r>
            <a:r>
              <a:rPr lang="it-IT" sz="2800" b="1" dirty="0">
                <a:solidFill>
                  <a:schemeClr val="accent1">
                    <a:lumMod val="50000"/>
                  </a:schemeClr>
                </a:solidFill>
                <a:latin typeface="Microsoft PhagsPa" panose="020B0502040204020203" pitchFamily="34" charset="0"/>
                <a:cs typeface="Aldhabi" panose="020B0604020202020204" pitchFamily="2" charset="-78"/>
              </a:rPr>
              <a:t> of the </a:t>
            </a:r>
            <a:r>
              <a:rPr lang="it-IT" sz="2800" b="1" dirty="0" err="1">
                <a:solidFill>
                  <a:schemeClr val="accent1">
                    <a:lumMod val="50000"/>
                  </a:schemeClr>
                </a:solidFill>
                <a:latin typeface="Microsoft PhagsPa" panose="020B0502040204020203" pitchFamily="34" charset="0"/>
                <a:cs typeface="Aldhabi" panose="020B0604020202020204" pitchFamily="2" charset="-78"/>
              </a:rPr>
              <a:t>Italian</a:t>
            </a:r>
            <a:r>
              <a:rPr lang="it-IT" sz="2800" b="1" dirty="0">
                <a:solidFill>
                  <a:schemeClr val="accent1">
                    <a:lumMod val="50000"/>
                  </a:schemeClr>
                </a:solidFill>
                <a:latin typeface="Microsoft PhagsPa" panose="020B0502040204020203" pitchFamily="34" charset="0"/>
                <a:cs typeface="Aldhabi" panose="020B0604020202020204" pitchFamily="2" charset="-78"/>
              </a:rPr>
              <a:t> </a:t>
            </a:r>
            <a:r>
              <a:rPr lang="it-IT" sz="2800" b="1" dirty="0" err="1">
                <a:solidFill>
                  <a:schemeClr val="accent1">
                    <a:lumMod val="50000"/>
                  </a:schemeClr>
                </a:solidFill>
                <a:latin typeface="Microsoft PhagsPa" panose="020B0502040204020203" pitchFamily="34" charset="0"/>
                <a:cs typeface="Aldhabi" panose="020B0604020202020204" pitchFamily="2" charset="-78"/>
              </a:rPr>
              <a:t>criminal</a:t>
            </a:r>
            <a:r>
              <a:rPr lang="it-IT" sz="2800" b="1" dirty="0">
                <a:solidFill>
                  <a:schemeClr val="accent1">
                    <a:lumMod val="50000"/>
                  </a:schemeClr>
                </a:solidFill>
                <a:latin typeface="Microsoft PhagsPa" panose="020B0502040204020203" pitchFamily="34" charset="0"/>
                <a:cs typeface="Aldhabi" panose="020B0604020202020204" pitchFamily="2" charset="-78"/>
              </a:rPr>
              <a:t> </a:t>
            </a:r>
            <a:r>
              <a:rPr lang="it-IT" sz="2800" b="1" dirty="0" err="1">
                <a:solidFill>
                  <a:schemeClr val="accent1">
                    <a:lumMod val="50000"/>
                  </a:schemeClr>
                </a:solidFill>
                <a:latin typeface="Microsoft PhagsPa" panose="020B0502040204020203" pitchFamily="34" charset="0"/>
                <a:cs typeface="Aldhabi" panose="020B0604020202020204" pitchFamily="2" charset="-78"/>
              </a:rPr>
              <a:t>proceedings</a:t>
            </a:r>
            <a:r>
              <a:rPr lang="it-IT" sz="2800" b="1" dirty="0">
                <a:solidFill>
                  <a:schemeClr val="accent1">
                    <a:lumMod val="50000"/>
                  </a:schemeClr>
                </a:solidFill>
                <a:latin typeface="Microsoft PhagsPa" panose="020B0502040204020203" pitchFamily="34" charset="0"/>
                <a:cs typeface="Aldhabi" panose="020B0604020202020204" pitchFamily="2" charset="-78"/>
              </a:rPr>
              <a:t>: </a:t>
            </a:r>
          </a:p>
        </p:txBody>
      </p:sp>
      <p:graphicFrame>
        <p:nvGraphicFramePr>
          <p:cNvPr id="3" name="Diagramma 2">
            <a:extLst>
              <a:ext uri="{FF2B5EF4-FFF2-40B4-BE49-F238E27FC236}">
                <a16:creationId xmlns:a16="http://schemas.microsoft.com/office/drawing/2014/main" id="{23AFF59A-8B5C-44B5-9605-6015C25F7FF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4104931"/>
              </p:ext>
            </p:extLst>
          </p:nvPr>
        </p:nvGraphicFramePr>
        <p:xfrm>
          <a:off x="2032000" y="93768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3552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43FC8616-F131-44C8-9D3D-B7AC650F7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Federico C. La Vattiata - federico.lavattiata@unitn.it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5D842068-9933-4815-B999-F4398F5DDEAF}"/>
              </a:ext>
            </a:extLst>
          </p:cNvPr>
          <p:cNvSpPr txBox="1"/>
          <p:nvPr/>
        </p:nvSpPr>
        <p:spPr>
          <a:xfrm>
            <a:off x="662609" y="501649"/>
            <a:ext cx="108667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chemeClr val="accent1">
                    <a:lumMod val="50000"/>
                  </a:schemeClr>
                </a:solidFill>
                <a:latin typeface="Microsoft PhagsPa" panose="020B0502040204020203" pitchFamily="34" charset="0"/>
                <a:cs typeface="Aldhabi" panose="020B0604020202020204" pitchFamily="2" charset="-78"/>
              </a:rPr>
              <a:t>THE PRETRIAL STAGE</a:t>
            </a:r>
          </a:p>
          <a:p>
            <a:pPr algn="ctr"/>
            <a:r>
              <a:rPr lang="it-IT" sz="2800" b="1" dirty="0">
                <a:solidFill>
                  <a:schemeClr val="accent1">
                    <a:lumMod val="50000"/>
                  </a:schemeClr>
                </a:solidFill>
                <a:latin typeface="Microsoft PhagsPa" panose="020B0502040204020203" pitchFamily="34" charset="0"/>
                <a:cs typeface="Aldhabi" panose="020B0604020202020204" pitchFamily="2" charset="-78"/>
              </a:rPr>
              <a:t>(A) The </a:t>
            </a:r>
            <a:r>
              <a:rPr lang="it-IT" sz="2800" b="1" dirty="0" err="1">
                <a:solidFill>
                  <a:schemeClr val="accent1">
                    <a:lumMod val="50000"/>
                  </a:schemeClr>
                </a:solidFill>
                <a:latin typeface="Microsoft PhagsPa" panose="020B0502040204020203" pitchFamily="34" charset="0"/>
                <a:cs typeface="Aldhabi" panose="020B0604020202020204" pitchFamily="2" charset="-78"/>
              </a:rPr>
              <a:t>criminal</a:t>
            </a:r>
            <a:r>
              <a:rPr lang="it-IT" sz="2800" b="1" dirty="0">
                <a:solidFill>
                  <a:schemeClr val="accent1">
                    <a:lumMod val="50000"/>
                  </a:schemeClr>
                </a:solidFill>
                <a:latin typeface="Microsoft PhagsPa" panose="020B0502040204020203" pitchFamily="34" charset="0"/>
                <a:cs typeface="Aldhabi" panose="020B0604020202020204" pitchFamily="2" charset="-78"/>
              </a:rPr>
              <a:t> </a:t>
            </a:r>
            <a:r>
              <a:rPr lang="it-IT" sz="2800" b="1" dirty="0" err="1">
                <a:solidFill>
                  <a:schemeClr val="accent1">
                    <a:lumMod val="50000"/>
                  </a:schemeClr>
                </a:solidFill>
                <a:latin typeface="Microsoft PhagsPa" panose="020B0502040204020203" pitchFamily="34" charset="0"/>
                <a:cs typeface="Aldhabi" panose="020B0604020202020204" pitchFamily="2" charset="-78"/>
              </a:rPr>
              <a:t>investigations</a:t>
            </a:r>
            <a:endParaRPr lang="it-IT" sz="2800" b="1" dirty="0">
              <a:solidFill>
                <a:schemeClr val="accent1">
                  <a:lumMod val="50000"/>
                </a:schemeClr>
              </a:solidFill>
              <a:latin typeface="Microsoft PhagsPa" panose="020B0502040204020203" pitchFamily="34" charset="0"/>
              <a:cs typeface="Aldhabi" panose="020B0604020202020204" pitchFamily="2" charset="-78"/>
            </a:endParaRPr>
          </a:p>
        </p:txBody>
      </p:sp>
      <p:graphicFrame>
        <p:nvGraphicFramePr>
          <p:cNvPr id="3" name="Diagramma 2">
            <a:extLst>
              <a:ext uri="{FF2B5EF4-FFF2-40B4-BE49-F238E27FC236}">
                <a16:creationId xmlns:a16="http://schemas.microsoft.com/office/drawing/2014/main" id="{F386C1B7-70FD-42CE-8E00-F581C947435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1745923"/>
              </p:ext>
            </p:extLst>
          </p:nvPr>
        </p:nvGraphicFramePr>
        <p:xfrm>
          <a:off x="2032000" y="701378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47960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43FC8616-F131-44C8-9D3D-B7AC650F7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Federico C. La Vattiata - federico.lavattiata@unitn.it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5D842068-9933-4815-B999-F4398F5DDEAF}"/>
              </a:ext>
            </a:extLst>
          </p:cNvPr>
          <p:cNvSpPr txBox="1"/>
          <p:nvPr/>
        </p:nvSpPr>
        <p:spPr>
          <a:xfrm>
            <a:off x="662609" y="501649"/>
            <a:ext cx="108667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>
                <a:solidFill>
                  <a:schemeClr val="accent1">
                    <a:lumMod val="50000"/>
                  </a:schemeClr>
                </a:solidFill>
                <a:latin typeface="Microsoft PhagsPa" panose="020B0502040204020203" pitchFamily="34" charset="0"/>
                <a:cs typeface="Aldhabi" panose="020B0604020202020204" pitchFamily="2" charset="-78"/>
              </a:rPr>
              <a:t>THE PRETRIAL STAGE</a:t>
            </a:r>
          </a:p>
          <a:p>
            <a:pPr algn="ctr"/>
            <a:r>
              <a:rPr lang="it-IT" sz="2800" b="1">
                <a:solidFill>
                  <a:schemeClr val="accent1">
                    <a:lumMod val="50000"/>
                  </a:schemeClr>
                </a:solidFill>
                <a:latin typeface="Microsoft PhagsPa" panose="020B0502040204020203" pitchFamily="34" charset="0"/>
                <a:cs typeface="Aldhabi" panose="020B0604020202020204" pitchFamily="2" charset="-78"/>
              </a:rPr>
              <a:t>(B) The end of the criminal investigations</a:t>
            </a:r>
            <a:endParaRPr lang="it-IT" sz="2800" b="1" dirty="0">
              <a:solidFill>
                <a:schemeClr val="accent1">
                  <a:lumMod val="50000"/>
                </a:schemeClr>
              </a:solidFill>
              <a:latin typeface="Microsoft PhagsPa" panose="020B0502040204020203" pitchFamily="34" charset="0"/>
              <a:cs typeface="Aldhabi" panose="020B0604020202020204" pitchFamily="2" charset="-78"/>
            </a:endParaRPr>
          </a:p>
        </p:txBody>
      </p:sp>
      <p:graphicFrame>
        <p:nvGraphicFramePr>
          <p:cNvPr id="3" name="Diagramma 2">
            <a:extLst>
              <a:ext uri="{FF2B5EF4-FFF2-40B4-BE49-F238E27FC236}">
                <a16:creationId xmlns:a16="http://schemas.microsoft.com/office/drawing/2014/main" id="{F386C1B7-70FD-42CE-8E00-F581C947435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9468849"/>
              </p:ext>
            </p:extLst>
          </p:nvPr>
        </p:nvGraphicFramePr>
        <p:xfrm>
          <a:off x="2485335" y="1696621"/>
          <a:ext cx="7221330" cy="441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55158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43FC8616-F131-44C8-9D3D-B7AC650F7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Federico C. La Vattiata - federico.lavattiata@unitn.it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5D842068-9933-4815-B999-F4398F5DDEAF}"/>
              </a:ext>
            </a:extLst>
          </p:cNvPr>
          <p:cNvSpPr txBox="1"/>
          <p:nvPr/>
        </p:nvSpPr>
        <p:spPr>
          <a:xfrm>
            <a:off x="662609" y="501649"/>
            <a:ext cx="108667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chemeClr val="accent1">
                    <a:lumMod val="50000"/>
                  </a:schemeClr>
                </a:solidFill>
                <a:latin typeface="Microsoft PhagsPa" panose="020B0502040204020203" pitchFamily="34" charset="0"/>
                <a:cs typeface="Aldhabi" panose="020B0604020202020204" pitchFamily="2" charset="-78"/>
              </a:rPr>
              <a:t>THE PRETRIAL STAGE</a:t>
            </a:r>
          </a:p>
          <a:p>
            <a:pPr algn="ctr"/>
            <a:r>
              <a:rPr lang="it-IT" sz="2800" b="1" dirty="0">
                <a:solidFill>
                  <a:schemeClr val="accent1">
                    <a:lumMod val="50000"/>
                  </a:schemeClr>
                </a:solidFill>
                <a:latin typeface="Microsoft PhagsPa" panose="020B0502040204020203" pitchFamily="34" charset="0"/>
                <a:cs typeface="Aldhabi" panose="020B0604020202020204" pitchFamily="2" charset="-78"/>
              </a:rPr>
              <a:t>(C) The </a:t>
            </a:r>
            <a:r>
              <a:rPr lang="it-IT" sz="2800" b="1" dirty="0" err="1">
                <a:solidFill>
                  <a:schemeClr val="accent1">
                    <a:lumMod val="50000"/>
                  </a:schemeClr>
                </a:solidFill>
                <a:latin typeface="Microsoft PhagsPa" panose="020B0502040204020203" pitchFamily="34" charset="0"/>
                <a:cs typeface="Aldhabi" panose="020B0604020202020204" pitchFamily="2" charset="-78"/>
              </a:rPr>
              <a:t>preliminary</a:t>
            </a:r>
            <a:r>
              <a:rPr lang="it-IT" sz="2800" b="1" dirty="0">
                <a:solidFill>
                  <a:schemeClr val="accent1">
                    <a:lumMod val="50000"/>
                  </a:schemeClr>
                </a:solidFill>
                <a:latin typeface="Microsoft PhagsPa" panose="020B0502040204020203" pitchFamily="34" charset="0"/>
                <a:cs typeface="Aldhabi" panose="020B0604020202020204" pitchFamily="2" charset="-78"/>
              </a:rPr>
              <a:t> hearing</a:t>
            </a:r>
          </a:p>
        </p:txBody>
      </p:sp>
      <p:graphicFrame>
        <p:nvGraphicFramePr>
          <p:cNvPr id="3" name="Diagramma 2">
            <a:extLst>
              <a:ext uri="{FF2B5EF4-FFF2-40B4-BE49-F238E27FC236}">
                <a16:creationId xmlns:a16="http://schemas.microsoft.com/office/drawing/2014/main" id="{F386C1B7-70FD-42CE-8E00-F581C947435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55063137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96539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63A9A0FA-96CF-4D44-8739-79A2C761A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Federico C. La Vattiata - federico.lavattiata@unitn.it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23286524-E1B0-4A6A-B663-DAA6EAD1F5B1}"/>
              </a:ext>
            </a:extLst>
          </p:cNvPr>
          <p:cNvSpPr txBox="1"/>
          <p:nvPr/>
        </p:nvSpPr>
        <p:spPr>
          <a:xfrm>
            <a:off x="662609" y="2367171"/>
            <a:ext cx="1086678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 algn="ctr"/>
            <a:r>
              <a:rPr lang="it-IT" sz="4400" b="1" dirty="0">
                <a:solidFill>
                  <a:schemeClr val="accent1">
                    <a:lumMod val="50000"/>
                  </a:schemeClr>
                </a:solidFill>
                <a:latin typeface="Microsoft PhagsPa" panose="020B0502040204020203" pitchFamily="34" charset="0"/>
                <a:cs typeface="Aldhabi" panose="020B0604020202020204" pitchFamily="2" charset="-78"/>
              </a:rPr>
              <a:t>THE GUARANTEES OF THE DEFENDANT</a:t>
            </a:r>
          </a:p>
        </p:txBody>
      </p:sp>
    </p:spTree>
    <p:extLst>
      <p:ext uri="{BB962C8B-B14F-4D97-AF65-F5344CB8AC3E}">
        <p14:creationId xmlns:p14="http://schemas.microsoft.com/office/powerpoint/2010/main" val="3312620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43FC8616-F131-44C8-9D3D-B7AC650F7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Federico C. La Vattiata - federico.lavattiata@unitn.it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5D842068-9933-4815-B999-F4398F5DDEAF}"/>
              </a:ext>
            </a:extLst>
          </p:cNvPr>
          <p:cNvSpPr txBox="1"/>
          <p:nvPr/>
        </p:nvSpPr>
        <p:spPr>
          <a:xfrm>
            <a:off x="662608" y="722338"/>
            <a:ext cx="108667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chemeClr val="accent1">
                    <a:lumMod val="50000"/>
                  </a:schemeClr>
                </a:solidFill>
                <a:latin typeface="Microsoft PhagsPa" panose="020B0502040204020203" pitchFamily="34" charset="0"/>
                <a:cs typeface="Aldhabi" panose="020B0604020202020204" pitchFamily="2" charset="-78"/>
              </a:rPr>
              <a:t>THE DEFENDANT</a:t>
            </a:r>
            <a:endParaRPr lang="it-IT" sz="2800" b="1" u="sng" dirty="0">
              <a:solidFill>
                <a:schemeClr val="accent1">
                  <a:lumMod val="50000"/>
                </a:schemeClr>
              </a:solidFill>
              <a:latin typeface="Microsoft PhagsPa" panose="020B0502040204020203" pitchFamily="34" charset="0"/>
              <a:cs typeface="Aldhabi" panose="020B0604020202020204" pitchFamily="2" charset="-78"/>
            </a:endParaRPr>
          </a:p>
        </p:txBody>
      </p:sp>
      <p:graphicFrame>
        <p:nvGraphicFramePr>
          <p:cNvPr id="4" name="Diagramma 3">
            <a:extLst>
              <a:ext uri="{FF2B5EF4-FFF2-40B4-BE49-F238E27FC236}">
                <a16:creationId xmlns:a16="http://schemas.microsoft.com/office/drawing/2014/main" id="{90AE2A05-49E5-40CB-8843-36A8DD56E8F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26109442"/>
              </p:ext>
            </p:extLst>
          </p:nvPr>
        </p:nvGraphicFramePr>
        <p:xfrm>
          <a:off x="1658730" y="722338"/>
          <a:ext cx="8874539" cy="60018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4982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43FC8616-F131-44C8-9D3D-B7AC650F7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Federico C. La Vattiata - federico.lavattiata@unitn.it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5D842068-9933-4815-B999-F4398F5DDEAF}"/>
              </a:ext>
            </a:extLst>
          </p:cNvPr>
          <p:cNvSpPr txBox="1"/>
          <p:nvPr/>
        </p:nvSpPr>
        <p:spPr>
          <a:xfrm>
            <a:off x="662609" y="324773"/>
            <a:ext cx="108667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chemeClr val="accent1">
                    <a:lumMod val="50000"/>
                  </a:schemeClr>
                </a:solidFill>
                <a:latin typeface="Microsoft PhagsPa" panose="020B0502040204020203" pitchFamily="34" charset="0"/>
                <a:cs typeface="Aldhabi" panose="020B0604020202020204" pitchFamily="2" charset="-78"/>
              </a:rPr>
              <a:t>THE DEFENDANT</a:t>
            </a:r>
          </a:p>
          <a:p>
            <a:pPr algn="ctr"/>
            <a:r>
              <a:rPr lang="it-IT" sz="2800" b="1" u="sng" dirty="0">
                <a:solidFill>
                  <a:schemeClr val="accent1">
                    <a:lumMod val="50000"/>
                  </a:schemeClr>
                </a:solidFill>
                <a:latin typeface="Microsoft PhagsPa" panose="020B0502040204020203" pitchFamily="34" charset="0"/>
                <a:cs typeface="Aldhabi" panose="020B0604020202020204" pitchFamily="2" charset="-78"/>
              </a:rPr>
              <a:t>The general rule </a:t>
            </a:r>
            <a:r>
              <a:rPr lang="it-IT" sz="2800" b="1" i="1" u="sng" dirty="0">
                <a:solidFill>
                  <a:schemeClr val="accent1">
                    <a:lumMod val="50000"/>
                  </a:schemeClr>
                </a:solidFill>
                <a:latin typeface="Microsoft PhagsPa" panose="020B0502040204020203" pitchFamily="34" charset="0"/>
                <a:cs typeface="Aldhabi" panose="020B0604020202020204" pitchFamily="2" charset="-78"/>
              </a:rPr>
              <a:t>ex </a:t>
            </a:r>
            <a:r>
              <a:rPr lang="it-IT" sz="2800" b="1" u="sng" dirty="0" err="1">
                <a:solidFill>
                  <a:schemeClr val="accent1">
                    <a:lumMod val="50000"/>
                  </a:schemeClr>
                </a:solidFill>
                <a:latin typeface="Microsoft PhagsPa" panose="020B0502040204020203" pitchFamily="34" charset="0"/>
                <a:cs typeface="Aldhabi" panose="020B0604020202020204" pitchFamily="2" charset="-78"/>
              </a:rPr>
              <a:t>Article</a:t>
            </a:r>
            <a:r>
              <a:rPr lang="it-IT" sz="2800" b="1" u="sng" dirty="0">
                <a:solidFill>
                  <a:schemeClr val="accent1">
                    <a:lumMod val="50000"/>
                  </a:schemeClr>
                </a:solidFill>
                <a:latin typeface="Microsoft PhagsPa" panose="020B0502040204020203" pitchFamily="34" charset="0"/>
                <a:cs typeface="Aldhabi" panose="020B0604020202020204" pitchFamily="2" charset="-78"/>
              </a:rPr>
              <a:t> 61 c.p.p.</a:t>
            </a:r>
          </a:p>
        </p:txBody>
      </p:sp>
      <p:graphicFrame>
        <p:nvGraphicFramePr>
          <p:cNvPr id="4" name="Diagramma 3">
            <a:extLst>
              <a:ext uri="{FF2B5EF4-FFF2-40B4-BE49-F238E27FC236}">
                <a16:creationId xmlns:a16="http://schemas.microsoft.com/office/drawing/2014/main" id="{90AE2A05-49E5-40CB-8843-36A8DD56E8F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90841698"/>
              </p:ext>
            </p:extLst>
          </p:nvPr>
        </p:nvGraphicFramePr>
        <p:xfrm>
          <a:off x="2503557" y="1278880"/>
          <a:ext cx="7763566" cy="48655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75900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897</TotalTime>
  <Words>1231</Words>
  <Application>Microsoft Office PowerPoint</Application>
  <PresentationFormat>Panoramiczny</PresentationFormat>
  <Paragraphs>129</Paragraphs>
  <Slides>15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23" baseType="lpstr">
      <vt:lpstr>Agency FB</vt:lpstr>
      <vt:lpstr>Arial</vt:lpstr>
      <vt:lpstr>Calibri</vt:lpstr>
      <vt:lpstr>Calibri Light</vt:lpstr>
      <vt:lpstr>Microsoft PhagsPa</vt:lpstr>
      <vt:lpstr>Rockwell</vt:lpstr>
      <vt:lpstr>Wingdings</vt:lpstr>
      <vt:lpstr>Office Theme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Federico La Vattiata</dc:creator>
  <cp:lastModifiedBy>Adrian Kaczmarek</cp:lastModifiedBy>
  <cp:revision>56</cp:revision>
  <dcterms:created xsi:type="dcterms:W3CDTF">2019-02-16T11:59:31Z</dcterms:created>
  <dcterms:modified xsi:type="dcterms:W3CDTF">2022-03-22T18:06:16Z</dcterms:modified>
</cp:coreProperties>
</file>